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8"/>
  </p:notesMasterIdLst>
  <p:handoutMasterIdLst>
    <p:handoutMasterId r:id="rId29"/>
  </p:handoutMasterIdLst>
  <p:sldIdLst>
    <p:sldId id="259" r:id="rId2"/>
    <p:sldId id="260" r:id="rId3"/>
    <p:sldId id="261" r:id="rId4"/>
    <p:sldId id="315" r:id="rId5"/>
    <p:sldId id="316" r:id="rId6"/>
    <p:sldId id="319" r:id="rId7"/>
    <p:sldId id="312" r:id="rId8"/>
    <p:sldId id="320" r:id="rId9"/>
    <p:sldId id="263" r:id="rId10"/>
    <p:sldId id="286" r:id="rId11"/>
    <p:sldId id="321" r:id="rId12"/>
    <p:sldId id="288" r:id="rId13"/>
    <p:sldId id="307" r:id="rId14"/>
    <p:sldId id="308" r:id="rId15"/>
    <p:sldId id="311" r:id="rId16"/>
    <p:sldId id="309" r:id="rId17"/>
    <p:sldId id="313" r:id="rId18"/>
    <p:sldId id="323" r:id="rId19"/>
    <p:sldId id="310" r:id="rId20"/>
    <p:sldId id="314" r:id="rId21"/>
    <p:sldId id="324" r:id="rId22"/>
    <p:sldId id="322" r:id="rId23"/>
    <p:sldId id="301" r:id="rId24"/>
    <p:sldId id="326" r:id="rId25"/>
    <p:sldId id="318" r:id="rId26"/>
    <p:sldId id="282"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26D9D-81BF-4A7A-B052-A65DAD4595D4}" v="636" dt="2022-12-22T07:21:39.52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1118"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景浩" userId="3ac96f70d60ff365" providerId="LiveId" clId="{BCF26D9D-81BF-4A7A-B052-A65DAD4595D4}"/>
    <pc:docChg chg="undo redo custSel addSld delSld modSld sldOrd">
      <pc:chgData name="陈 景浩" userId="3ac96f70d60ff365" providerId="LiveId" clId="{BCF26D9D-81BF-4A7A-B052-A65DAD4595D4}" dt="2022-12-24T04:12:53.754" v="1198" actId="20577"/>
      <pc:docMkLst>
        <pc:docMk/>
      </pc:docMkLst>
      <pc:sldChg chg="addSp delSp modSp mod modTransition modAnim modNotesTx">
        <pc:chgData name="陈 景浩" userId="3ac96f70d60ff365" providerId="LiveId" clId="{BCF26D9D-81BF-4A7A-B052-A65DAD4595D4}" dt="2022-12-22T05:19:50.469" v="1046"/>
        <pc:sldMkLst>
          <pc:docMk/>
          <pc:sldMk cId="2049770824" sldId="259"/>
        </pc:sldMkLst>
        <pc:spChg chg="mod">
          <ac:chgData name="陈 景浩" userId="3ac96f70d60ff365" providerId="LiveId" clId="{BCF26D9D-81BF-4A7A-B052-A65DAD4595D4}" dt="2022-12-13T12:15:56.826" v="2"/>
          <ac:spMkLst>
            <pc:docMk/>
            <pc:sldMk cId="2049770824" sldId="259"/>
            <ac:spMk id="4" creationId="{00000000-0000-0000-0000-000000000000}"/>
          </ac:spMkLst>
        </pc:spChg>
        <pc:spChg chg="mod">
          <ac:chgData name="陈 景浩" userId="3ac96f70d60ff365" providerId="LiveId" clId="{BCF26D9D-81BF-4A7A-B052-A65DAD4595D4}" dt="2022-12-13T12:16:11.600" v="29"/>
          <ac:spMkLst>
            <pc:docMk/>
            <pc:sldMk cId="2049770824" sldId="259"/>
            <ac:spMk id="5" creationId="{00000000-0000-0000-0000-000000000000}"/>
          </ac:spMkLst>
        </pc:spChg>
        <pc:spChg chg="mod">
          <ac:chgData name="陈 景浩" userId="3ac96f70d60ff365" providerId="LiveId" clId="{BCF26D9D-81BF-4A7A-B052-A65DAD4595D4}" dt="2022-12-13T12:16:00.258" v="5" actId="20577"/>
          <ac:spMkLst>
            <pc:docMk/>
            <pc:sldMk cId="2049770824" sldId="259"/>
            <ac:spMk id="6" creationId="{00000000-0000-0000-0000-000000000000}"/>
          </ac:spMkLst>
        </pc:spChg>
        <pc:picChg chg="add del mod">
          <ac:chgData name="陈 景浩" userId="3ac96f70d60ff365" providerId="LiveId" clId="{BCF26D9D-81BF-4A7A-B052-A65DAD4595D4}" dt="2022-12-22T05:19:50.469" v="1046"/>
          <ac:picMkLst>
            <pc:docMk/>
            <pc:sldMk cId="2049770824" sldId="259"/>
            <ac:picMk id="8" creationId="{54F75C77-8F67-89ED-BEC6-EA7B34BD9F57}"/>
          </ac:picMkLst>
        </pc:picChg>
      </pc:sldChg>
      <pc:sldChg chg="addSp delSp modSp mod modTransition modAnim modNotesTx">
        <pc:chgData name="陈 景浩" userId="3ac96f70d60ff365" providerId="LiveId" clId="{BCF26D9D-81BF-4A7A-B052-A65DAD4595D4}" dt="2022-12-22T05:19:50.469" v="1046"/>
        <pc:sldMkLst>
          <pc:docMk/>
          <pc:sldMk cId="3155251148" sldId="260"/>
        </pc:sldMkLst>
        <pc:spChg chg="mod">
          <ac:chgData name="陈 景浩" userId="3ac96f70d60ff365" providerId="LiveId" clId="{BCF26D9D-81BF-4A7A-B052-A65DAD4595D4}" dt="2022-12-13T13:35:02.571" v="540"/>
          <ac:spMkLst>
            <pc:docMk/>
            <pc:sldMk cId="3155251148" sldId="260"/>
            <ac:spMk id="16" creationId="{00000000-0000-0000-0000-000000000000}"/>
          </ac:spMkLst>
        </pc:spChg>
        <pc:spChg chg="mod">
          <ac:chgData name="陈 景浩" userId="3ac96f70d60ff365" providerId="LiveId" clId="{BCF26D9D-81BF-4A7A-B052-A65DAD4595D4}" dt="2022-12-13T13:35:29.021" v="556"/>
          <ac:spMkLst>
            <pc:docMk/>
            <pc:sldMk cId="3155251148" sldId="260"/>
            <ac:spMk id="21" creationId="{00000000-0000-0000-0000-000000000000}"/>
          </ac:spMkLst>
        </pc:spChg>
        <pc:spChg chg="mod">
          <ac:chgData name="陈 景浩" userId="3ac96f70d60ff365" providerId="LiveId" clId="{BCF26D9D-81BF-4A7A-B052-A65DAD4595D4}" dt="2022-12-13T13:35:38.164" v="561"/>
          <ac:spMkLst>
            <pc:docMk/>
            <pc:sldMk cId="3155251148" sldId="260"/>
            <ac:spMk id="26" creationId="{00000000-0000-0000-0000-000000000000}"/>
          </ac:spMkLst>
        </pc:spChg>
        <pc:spChg chg="mod">
          <ac:chgData name="陈 景浩" userId="3ac96f70d60ff365" providerId="LiveId" clId="{BCF26D9D-81BF-4A7A-B052-A65DAD4595D4}" dt="2022-12-13T13:35:42.952" v="568"/>
          <ac:spMkLst>
            <pc:docMk/>
            <pc:sldMk cId="3155251148" sldId="260"/>
            <ac:spMk id="36" creationId="{00000000-0000-0000-0000-000000000000}"/>
          </ac:spMkLst>
        </pc:spChg>
        <pc:picChg chg="add del mod">
          <ac:chgData name="陈 景浩" userId="3ac96f70d60ff365" providerId="LiveId" clId="{BCF26D9D-81BF-4A7A-B052-A65DAD4595D4}" dt="2022-12-22T05:19:50.469" v="1046"/>
          <ac:picMkLst>
            <pc:docMk/>
            <pc:sldMk cId="3155251148" sldId="260"/>
            <ac:picMk id="8" creationId="{7D2CD4CA-93E2-C430-2EB2-CBFFC485C434}"/>
          </ac:picMkLst>
        </pc:picChg>
      </pc:sldChg>
      <pc:sldChg chg="addSp delSp modSp mod modTransition modAnim modNotesTx">
        <pc:chgData name="陈 景浩" userId="3ac96f70d60ff365" providerId="LiveId" clId="{BCF26D9D-81BF-4A7A-B052-A65DAD4595D4}" dt="2022-12-22T05:19:50.469" v="1046"/>
        <pc:sldMkLst>
          <pc:docMk/>
          <pc:sldMk cId="1846209069" sldId="261"/>
        </pc:sldMkLst>
        <pc:spChg chg="mod">
          <ac:chgData name="陈 景浩" userId="3ac96f70d60ff365" providerId="LiveId" clId="{BCF26D9D-81BF-4A7A-B052-A65DAD4595D4}" dt="2022-12-13T13:35:17.002" v="545"/>
          <ac:spMkLst>
            <pc:docMk/>
            <pc:sldMk cId="1846209069" sldId="261"/>
            <ac:spMk id="16" creationId="{00000000-0000-0000-0000-000000000000}"/>
          </ac:spMkLst>
        </pc:spChg>
        <pc:spChg chg="mod">
          <ac:chgData name="陈 景浩" userId="3ac96f70d60ff365" providerId="LiveId" clId="{BCF26D9D-81BF-4A7A-B052-A65DAD4595D4}" dt="2022-12-13T13:35:50.498" v="569"/>
          <ac:spMkLst>
            <pc:docMk/>
            <pc:sldMk cId="1846209069" sldId="261"/>
            <ac:spMk id="21" creationId="{00000000-0000-0000-0000-000000000000}"/>
          </ac:spMkLst>
        </pc:spChg>
        <pc:spChg chg="mod">
          <ac:chgData name="陈 景浩" userId="3ac96f70d60ff365" providerId="LiveId" clId="{BCF26D9D-81BF-4A7A-B052-A65DAD4595D4}" dt="2022-12-13T13:35:53.607" v="574"/>
          <ac:spMkLst>
            <pc:docMk/>
            <pc:sldMk cId="1846209069" sldId="261"/>
            <ac:spMk id="26" creationId="{00000000-0000-0000-0000-000000000000}"/>
          </ac:spMkLst>
        </pc:spChg>
        <pc:spChg chg="mod">
          <ac:chgData name="陈 景浩" userId="3ac96f70d60ff365" providerId="LiveId" clId="{BCF26D9D-81BF-4A7A-B052-A65DAD4595D4}" dt="2022-12-13T13:35:57.997" v="581"/>
          <ac:spMkLst>
            <pc:docMk/>
            <pc:sldMk cId="1846209069" sldId="261"/>
            <ac:spMk id="36" creationId="{00000000-0000-0000-0000-000000000000}"/>
          </ac:spMkLst>
        </pc:spChg>
        <pc:picChg chg="add del mod">
          <ac:chgData name="陈 景浩" userId="3ac96f70d60ff365" providerId="LiveId" clId="{BCF26D9D-81BF-4A7A-B052-A65DAD4595D4}" dt="2022-12-22T05:19:50.469" v="1046"/>
          <ac:picMkLst>
            <pc:docMk/>
            <pc:sldMk cId="1846209069" sldId="261"/>
            <ac:picMk id="6" creationId="{B76542DE-EF82-7181-0A7B-09AED768AC55}"/>
          </ac:picMkLst>
        </pc:picChg>
      </pc:sldChg>
      <pc:sldChg chg="addSp delSp modSp mod modTransition modAnim modNotesTx">
        <pc:chgData name="陈 景浩" userId="3ac96f70d60ff365" providerId="LiveId" clId="{BCF26D9D-81BF-4A7A-B052-A65DAD4595D4}" dt="2022-12-22T05:32:43.519" v="1155"/>
        <pc:sldMkLst>
          <pc:docMk/>
          <pc:sldMk cId="4256661517" sldId="263"/>
        </pc:sldMkLst>
        <pc:spChg chg="add mod">
          <ac:chgData name="陈 景浩" userId="3ac96f70d60ff365" providerId="LiveId" clId="{BCF26D9D-81BF-4A7A-B052-A65DAD4595D4}" dt="2022-12-22T05:32:43.519" v="1155"/>
          <ac:spMkLst>
            <pc:docMk/>
            <pc:sldMk cId="4256661517" sldId="263"/>
            <ac:spMk id="2" creationId="{3F463CA9-54E4-7014-E76E-D9CF1BA86AB9}"/>
          </ac:spMkLst>
        </pc:spChg>
        <pc:spChg chg="mod">
          <ac:chgData name="陈 景浩" userId="3ac96f70d60ff365" providerId="LiveId" clId="{BCF26D9D-81BF-4A7A-B052-A65DAD4595D4}" dt="2022-12-13T12:39:17.022" v="59" actId="20577"/>
          <ac:spMkLst>
            <pc:docMk/>
            <pc:sldMk cId="4256661517" sldId="263"/>
            <ac:spMk id="3" creationId="{00000000-0000-0000-0000-000000000000}"/>
          </ac:spMkLst>
        </pc:spChg>
        <pc:spChg chg="del">
          <ac:chgData name="陈 景浩" userId="3ac96f70d60ff365" providerId="LiveId" clId="{BCF26D9D-81BF-4A7A-B052-A65DAD4595D4}" dt="2022-12-13T12:28:39.482" v="40" actId="478"/>
          <ac:spMkLst>
            <pc:docMk/>
            <pc:sldMk cId="4256661517" sldId="263"/>
            <ac:spMk id="29" creationId="{885752AF-A9CE-F017-CDAC-AB02C33BD71E}"/>
          </ac:spMkLst>
        </pc:spChg>
        <pc:spChg chg="del">
          <ac:chgData name="陈 景浩" userId="3ac96f70d60ff365" providerId="LiveId" clId="{BCF26D9D-81BF-4A7A-B052-A65DAD4595D4}" dt="2022-12-13T12:28:39.482" v="40" actId="478"/>
          <ac:spMkLst>
            <pc:docMk/>
            <pc:sldMk cId="4256661517" sldId="263"/>
            <ac:spMk id="30" creationId="{9CF0AEBA-A47E-411A-4890-3F378D88914E}"/>
          </ac:spMkLst>
        </pc:spChg>
        <pc:spChg chg="del">
          <ac:chgData name="陈 景浩" userId="3ac96f70d60ff365" providerId="LiveId" clId="{BCF26D9D-81BF-4A7A-B052-A65DAD4595D4}" dt="2022-12-13T12:28:39.482" v="40" actId="478"/>
          <ac:spMkLst>
            <pc:docMk/>
            <pc:sldMk cId="4256661517" sldId="263"/>
            <ac:spMk id="31" creationId="{D950353B-2D5C-807D-05D8-01B4A9E6E0BA}"/>
          </ac:spMkLst>
        </pc:spChg>
        <pc:spChg chg="del">
          <ac:chgData name="陈 景浩" userId="3ac96f70d60ff365" providerId="LiveId" clId="{BCF26D9D-81BF-4A7A-B052-A65DAD4595D4}" dt="2022-12-13T12:28:39.482" v="40" actId="478"/>
          <ac:spMkLst>
            <pc:docMk/>
            <pc:sldMk cId="4256661517" sldId="263"/>
            <ac:spMk id="32" creationId="{ABB65CB4-B43A-F5DB-9F20-95CE10CAA0FA}"/>
          </ac:spMkLst>
        </pc:spChg>
        <pc:spChg chg="del">
          <ac:chgData name="陈 景浩" userId="3ac96f70d60ff365" providerId="LiveId" clId="{BCF26D9D-81BF-4A7A-B052-A65DAD4595D4}" dt="2022-12-13T12:28:39.482" v="40" actId="478"/>
          <ac:spMkLst>
            <pc:docMk/>
            <pc:sldMk cId="4256661517" sldId="263"/>
            <ac:spMk id="33" creationId="{93A624A1-E9C6-11FF-16DC-5DB977AC2788}"/>
          </ac:spMkLst>
        </pc:spChg>
        <pc:spChg chg="del">
          <ac:chgData name="陈 景浩" userId="3ac96f70d60ff365" providerId="LiveId" clId="{BCF26D9D-81BF-4A7A-B052-A65DAD4595D4}" dt="2022-12-13T12:28:39.482" v="40" actId="478"/>
          <ac:spMkLst>
            <pc:docMk/>
            <pc:sldMk cId="4256661517" sldId="263"/>
            <ac:spMk id="34" creationId="{C3EEB2A9-1C16-BA81-1923-320D24637E29}"/>
          </ac:spMkLst>
        </pc:spChg>
        <pc:spChg chg="del">
          <ac:chgData name="陈 景浩" userId="3ac96f70d60ff365" providerId="LiveId" clId="{BCF26D9D-81BF-4A7A-B052-A65DAD4595D4}" dt="2022-12-13T12:28:39.482" v="40" actId="478"/>
          <ac:spMkLst>
            <pc:docMk/>
            <pc:sldMk cId="4256661517" sldId="263"/>
            <ac:spMk id="35" creationId="{588EA815-F85B-C929-79B2-96200CE87D12}"/>
          </ac:spMkLst>
        </pc:spChg>
        <pc:spChg chg="del">
          <ac:chgData name="陈 景浩" userId="3ac96f70d60ff365" providerId="LiveId" clId="{BCF26D9D-81BF-4A7A-B052-A65DAD4595D4}" dt="2022-12-13T12:28:39.482" v="40" actId="478"/>
          <ac:spMkLst>
            <pc:docMk/>
            <pc:sldMk cId="4256661517" sldId="263"/>
            <ac:spMk id="36" creationId="{C852347B-BDE1-D6F7-E640-132E36240FAE}"/>
          </ac:spMkLst>
        </pc:spChg>
        <pc:spChg chg="del">
          <ac:chgData name="陈 景浩" userId="3ac96f70d60ff365" providerId="LiveId" clId="{BCF26D9D-81BF-4A7A-B052-A65DAD4595D4}" dt="2022-12-13T12:28:39.482" v="40" actId="478"/>
          <ac:spMkLst>
            <pc:docMk/>
            <pc:sldMk cId="4256661517" sldId="263"/>
            <ac:spMk id="37" creationId="{22920EAA-1E4E-F58A-D0DB-C06AA93E71F4}"/>
          </ac:spMkLst>
        </pc:spChg>
        <pc:spChg chg="del">
          <ac:chgData name="陈 景浩" userId="3ac96f70d60ff365" providerId="LiveId" clId="{BCF26D9D-81BF-4A7A-B052-A65DAD4595D4}" dt="2022-12-13T12:28:39.482" v="40" actId="478"/>
          <ac:spMkLst>
            <pc:docMk/>
            <pc:sldMk cId="4256661517" sldId="263"/>
            <ac:spMk id="38" creationId="{9ECB6718-8284-7943-4355-667DE3DBDB06}"/>
          </ac:spMkLst>
        </pc:spChg>
        <pc:spChg chg="del">
          <ac:chgData name="陈 景浩" userId="3ac96f70d60ff365" providerId="LiveId" clId="{BCF26D9D-81BF-4A7A-B052-A65DAD4595D4}" dt="2022-12-13T12:28:39.482" v="40" actId="478"/>
          <ac:spMkLst>
            <pc:docMk/>
            <pc:sldMk cId="4256661517" sldId="263"/>
            <ac:spMk id="39" creationId="{6E3825DD-9D2E-82E7-E454-36203F2FF329}"/>
          </ac:spMkLst>
        </pc:spChg>
        <pc:spChg chg="del">
          <ac:chgData name="陈 景浩" userId="3ac96f70d60ff365" providerId="LiveId" clId="{BCF26D9D-81BF-4A7A-B052-A65DAD4595D4}" dt="2022-12-13T12:28:39.482" v="40" actId="478"/>
          <ac:spMkLst>
            <pc:docMk/>
            <pc:sldMk cId="4256661517" sldId="263"/>
            <ac:spMk id="40" creationId="{DD7E318D-2772-589E-0296-C07428479D31}"/>
          </ac:spMkLst>
        </pc:spChg>
        <pc:spChg chg="del">
          <ac:chgData name="陈 景浩" userId="3ac96f70d60ff365" providerId="LiveId" clId="{BCF26D9D-81BF-4A7A-B052-A65DAD4595D4}" dt="2022-12-13T12:28:39.482" v="40" actId="478"/>
          <ac:spMkLst>
            <pc:docMk/>
            <pc:sldMk cId="4256661517" sldId="263"/>
            <ac:spMk id="41" creationId="{9340EC76-6C08-5EC7-3520-1D524D93B7BC}"/>
          </ac:spMkLst>
        </pc:spChg>
        <pc:spChg chg="del">
          <ac:chgData name="陈 景浩" userId="3ac96f70d60ff365" providerId="LiveId" clId="{BCF26D9D-81BF-4A7A-B052-A65DAD4595D4}" dt="2022-12-13T12:28:39.482" v="40" actId="478"/>
          <ac:spMkLst>
            <pc:docMk/>
            <pc:sldMk cId="4256661517" sldId="263"/>
            <ac:spMk id="46" creationId="{B70BFF3D-F74B-0D7C-C642-D7F2D2E6DE45}"/>
          </ac:spMkLst>
        </pc:spChg>
        <pc:spChg chg="del">
          <ac:chgData name="陈 景浩" userId="3ac96f70d60ff365" providerId="LiveId" clId="{BCF26D9D-81BF-4A7A-B052-A65DAD4595D4}" dt="2022-12-13T12:28:39.482" v="40" actId="478"/>
          <ac:spMkLst>
            <pc:docMk/>
            <pc:sldMk cId="4256661517" sldId="263"/>
            <ac:spMk id="47" creationId="{C24FF8A9-9E41-EC6A-9928-72FD7DC68634}"/>
          </ac:spMkLst>
        </pc:spChg>
        <pc:spChg chg="del">
          <ac:chgData name="陈 景浩" userId="3ac96f70d60ff365" providerId="LiveId" clId="{BCF26D9D-81BF-4A7A-B052-A65DAD4595D4}" dt="2022-12-13T12:28:39.482" v="40" actId="478"/>
          <ac:spMkLst>
            <pc:docMk/>
            <pc:sldMk cId="4256661517" sldId="263"/>
            <ac:spMk id="48" creationId="{68C7692D-2C85-D34F-29D2-113CBCFD0B72}"/>
          </ac:spMkLst>
        </pc:spChg>
        <pc:spChg chg="del">
          <ac:chgData name="陈 景浩" userId="3ac96f70d60ff365" providerId="LiveId" clId="{BCF26D9D-81BF-4A7A-B052-A65DAD4595D4}" dt="2022-12-13T12:28:39.482" v="40" actId="478"/>
          <ac:spMkLst>
            <pc:docMk/>
            <pc:sldMk cId="4256661517" sldId="263"/>
            <ac:spMk id="49" creationId="{394876E7-E621-62C1-3870-CF340BCBBCA0}"/>
          </ac:spMkLst>
        </pc:spChg>
        <pc:picChg chg="add mod">
          <ac:chgData name="陈 景浩" userId="3ac96f70d60ff365" providerId="LiveId" clId="{BCF26D9D-81BF-4A7A-B052-A65DAD4595D4}" dt="2022-12-13T12:38:51.052" v="56" actId="1076"/>
          <ac:picMkLst>
            <pc:docMk/>
            <pc:sldMk cId="4256661517" sldId="263"/>
            <ac:picMk id="4" creationId="{19FECBA8-1A7B-997C-C72F-5AC99728B326}"/>
          </ac:picMkLst>
        </pc:picChg>
        <pc:picChg chg="add del mod">
          <ac:chgData name="陈 景浩" userId="3ac96f70d60ff365" providerId="LiveId" clId="{BCF26D9D-81BF-4A7A-B052-A65DAD4595D4}" dt="2022-12-22T05:19:50.469" v="1046"/>
          <ac:picMkLst>
            <pc:docMk/>
            <pc:sldMk cId="4256661517" sldId="263"/>
            <ac:picMk id="6" creationId="{E0A58AC1-9E0C-2FBC-6F5F-C4986E0F806F}"/>
          </ac:picMkLst>
        </pc:picChg>
        <pc:picChg chg="del mod">
          <ac:chgData name="陈 景浩" userId="3ac96f70d60ff365" providerId="LiveId" clId="{BCF26D9D-81BF-4A7A-B052-A65DAD4595D4}" dt="2022-12-13T12:28:39.482" v="40" actId="478"/>
          <ac:picMkLst>
            <pc:docMk/>
            <pc:sldMk cId="4256661517" sldId="263"/>
            <ac:picMk id="42" creationId="{EFDE6CA7-8D35-CE59-E4D4-37A16AFBBC46}"/>
          </ac:picMkLst>
        </pc:picChg>
        <pc:picChg chg="del">
          <ac:chgData name="陈 景浩" userId="3ac96f70d60ff365" providerId="LiveId" clId="{BCF26D9D-81BF-4A7A-B052-A65DAD4595D4}" dt="2022-12-13T12:28:39.482" v="40" actId="478"/>
          <ac:picMkLst>
            <pc:docMk/>
            <pc:sldMk cId="4256661517" sldId="263"/>
            <ac:picMk id="43" creationId="{BDD127A4-FAF5-FEFE-78AB-F3942082C060}"/>
          </ac:picMkLst>
        </pc:picChg>
        <pc:picChg chg="del">
          <ac:chgData name="陈 景浩" userId="3ac96f70d60ff365" providerId="LiveId" clId="{BCF26D9D-81BF-4A7A-B052-A65DAD4595D4}" dt="2022-12-13T12:28:39.482" v="40" actId="478"/>
          <ac:picMkLst>
            <pc:docMk/>
            <pc:sldMk cId="4256661517" sldId="263"/>
            <ac:picMk id="45" creationId="{EF769D81-15FB-E489-C0D8-5AA097E07FCF}"/>
          </ac:picMkLst>
        </pc:picChg>
        <pc:picChg chg="del">
          <ac:chgData name="陈 景浩" userId="3ac96f70d60ff365" providerId="LiveId" clId="{BCF26D9D-81BF-4A7A-B052-A65DAD4595D4}" dt="2022-12-13T12:28:39.482" v="40" actId="478"/>
          <ac:picMkLst>
            <pc:docMk/>
            <pc:sldMk cId="4256661517" sldId="263"/>
            <ac:picMk id="51" creationId="{407ECBB6-CA22-9260-C09D-EB8BD1CE43A6}"/>
          </ac:picMkLst>
        </pc:picChg>
      </pc:sldChg>
      <pc:sldChg chg="del modNotesTx">
        <pc:chgData name="陈 景浩" userId="3ac96f70d60ff365" providerId="LiveId" clId="{BCF26D9D-81BF-4A7A-B052-A65DAD4595D4}" dt="2022-12-13T13:38:27.656" v="625" actId="47"/>
        <pc:sldMkLst>
          <pc:docMk/>
          <pc:sldMk cId="2473960281" sldId="270"/>
        </pc:sldMkLst>
      </pc:sldChg>
      <pc:sldChg chg="del">
        <pc:chgData name="陈 景浩" userId="3ac96f70d60ff365" providerId="LiveId" clId="{BCF26D9D-81BF-4A7A-B052-A65DAD4595D4}" dt="2022-12-13T13:38:46.800" v="632" actId="47"/>
        <pc:sldMkLst>
          <pc:docMk/>
          <pc:sldMk cId="3578238027" sldId="276"/>
        </pc:sldMkLst>
      </pc:sldChg>
      <pc:sldChg chg="del">
        <pc:chgData name="陈 景浩" userId="3ac96f70d60ff365" providerId="LiveId" clId="{BCF26D9D-81BF-4A7A-B052-A65DAD4595D4}" dt="2022-12-13T13:38:47.655" v="633" actId="47"/>
        <pc:sldMkLst>
          <pc:docMk/>
          <pc:sldMk cId="2085259256" sldId="280"/>
        </pc:sldMkLst>
      </pc:sldChg>
      <pc:sldChg chg="modTransition">
        <pc:chgData name="陈 景浩" userId="3ac96f70d60ff365" providerId="LiveId" clId="{BCF26D9D-81BF-4A7A-B052-A65DAD4595D4}" dt="2022-12-22T05:19:50.469" v="1046"/>
        <pc:sldMkLst>
          <pc:docMk/>
          <pc:sldMk cId="1362973645" sldId="282"/>
        </pc:sldMkLst>
      </pc:sldChg>
      <pc:sldChg chg="addSp delSp modSp mod modTransition modAnim modNotesTx">
        <pc:chgData name="陈 景浩" userId="3ac96f70d60ff365" providerId="LiveId" clId="{BCF26D9D-81BF-4A7A-B052-A65DAD4595D4}" dt="2022-12-22T07:03:28.365" v="1195" actId="20577"/>
        <pc:sldMkLst>
          <pc:docMk/>
          <pc:sldMk cId="261166644" sldId="286"/>
        </pc:sldMkLst>
        <pc:spChg chg="mod">
          <ac:chgData name="陈 景浩" userId="3ac96f70d60ff365" providerId="LiveId" clId="{BCF26D9D-81BF-4A7A-B052-A65DAD4595D4}" dt="2022-12-13T12:39:28.858" v="62" actId="20577"/>
          <ac:spMkLst>
            <pc:docMk/>
            <pc:sldMk cId="261166644" sldId="286"/>
            <ac:spMk id="3" creationId="{00000000-0000-0000-0000-000000000000}"/>
          </ac:spMkLst>
        </pc:spChg>
        <pc:spChg chg="mod">
          <ac:chgData name="陈 景浩" userId="3ac96f70d60ff365" providerId="LiveId" clId="{BCF26D9D-81BF-4A7A-B052-A65DAD4595D4}" dt="2022-12-13T12:40:27.611" v="92"/>
          <ac:spMkLst>
            <pc:docMk/>
            <pc:sldMk cId="261166644" sldId="286"/>
            <ac:spMk id="18" creationId="{680F0683-A604-4B42-8103-107FE7EEA002}"/>
          </ac:spMkLst>
        </pc:spChg>
        <pc:picChg chg="add mod">
          <ac:chgData name="陈 景浩" userId="3ac96f70d60ff365" providerId="LiveId" clId="{BCF26D9D-81BF-4A7A-B052-A65DAD4595D4}" dt="2022-12-13T12:40:04.067" v="74" actId="1076"/>
          <ac:picMkLst>
            <pc:docMk/>
            <pc:sldMk cId="261166644" sldId="286"/>
            <ac:picMk id="2" creationId="{D18A6B31-361B-9FF2-D7A7-762B52618615}"/>
          </ac:picMkLst>
        </pc:picChg>
        <pc:picChg chg="del">
          <ac:chgData name="陈 景浩" userId="3ac96f70d60ff365" providerId="LiveId" clId="{BCF26D9D-81BF-4A7A-B052-A65DAD4595D4}" dt="2022-12-13T12:39:50.727" v="67" actId="478"/>
          <ac:picMkLst>
            <pc:docMk/>
            <pc:sldMk cId="261166644" sldId="286"/>
            <ac:picMk id="5" creationId="{48DFAF13-AB97-0286-70B0-5EE35F48DA22}"/>
          </ac:picMkLst>
        </pc:picChg>
        <pc:picChg chg="del">
          <ac:chgData name="陈 景浩" userId="3ac96f70d60ff365" providerId="LiveId" clId="{BCF26D9D-81BF-4A7A-B052-A65DAD4595D4}" dt="2022-12-13T12:39:50.354" v="66" actId="478"/>
          <ac:picMkLst>
            <pc:docMk/>
            <pc:sldMk cId="261166644" sldId="286"/>
            <ac:picMk id="6" creationId="{00809484-0A3A-1576-90E8-904B1DF9322B}"/>
          </ac:picMkLst>
        </pc:picChg>
        <pc:picChg chg="add del mod">
          <ac:chgData name="陈 景浩" userId="3ac96f70d60ff365" providerId="LiveId" clId="{BCF26D9D-81BF-4A7A-B052-A65DAD4595D4}" dt="2022-12-22T05:19:50.469" v="1046"/>
          <ac:picMkLst>
            <pc:docMk/>
            <pc:sldMk cId="261166644" sldId="286"/>
            <ac:picMk id="6" creationId="{8DE3D28D-E49D-18BA-ED95-753BE2A5A6B6}"/>
          </ac:picMkLst>
        </pc:picChg>
        <pc:picChg chg="del">
          <ac:chgData name="陈 景浩" userId="3ac96f70d60ff365" providerId="LiveId" clId="{BCF26D9D-81BF-4A7A-B052-A65DAD4595D4}" dt="2022-12-13T12:39:51.217" v="68" actId="478"/>
          <ac:picMkLst>
            <pc:docMk/>
            <pc:sldMk cId="261166644" sldId="286"/>
            <ac:picMk id="1026" creationId="{CC761D12-FDAF-707F-D2F5-5C6B41BE165F}"/>
          </ac:picMkLst>
        </pc:picChg>
        <pc:picChg chg="del">
          <ac:chgData name="陈 景浩" userId="3ac96f70d60ff365" providerId="LiveId" clId="{BCF26D9D-81BF-4A7A-B052-A65DAD4595D4}" dt="2022-12-13T12:39:51.631" v="69" actId="478"/>
          <ac:picMkLst>
            <pc:docMk/>
            <pc:sldMk cId="261166644" sldId="286"/>
            <ac:picMk id="1028" creationId="{1AFBD5A0-0622-83AD-B0F0-FDBD227E0657}"/>
          </ac:picMkLst>
        </pc:picChg>
      </pc:sldChg>
      <pc:sldChg chg="addSp delSp modSp mod modTransition delAnim modAnim modNotesTx">
        <pc:chgData name="陈 景浩" userId="3ac96f70d60ff365" providerId="LiveId" clId="{BCF26D9D-81BF-4A7A-B052-A65DAD4595D4}" dt="2022-12-22T05:19:50.469" v="1046"/>
        <pc:sldMkLst>
          <pc:docMk/>
          <pc:sldMk cId="2909633344" sldId="288"/>
        </pc:sldMkLst>
        <pc:spChg chg="mod">
          <ac:chgData name="陈 景浩" userId="3ac96f70d60ff365" providerId="LiveId" clId="{BCF26D9D-81BF-4A7A-B052-A65DAD4595D4}" dt="2022-12-13T12:41:59.747" v="97"/>
          <ac:spMkLst>
            <pc:docMk/>
            <pc:sldMk cId="2909633344" sldId="288"/>
            <ac:spMk id="3" creationId="{00000000-0000-0000-0000-000000000000}"/>
          </ac:spMkLst>
        </pc:spChg>
        <pc:spChg chg="mod">
          <ac:chgData name="陈 景浩" userId="3ac96f70d60ff365" providerId="LiveId" clId="{BCF26D9D-81BF-4A7A-B052-A65DAD4595D4}" dt="2022-12-13T12:42:40.669" v="127" actId="1076"/>
          <ac:spMkLst>
            <pc:docMk/>
            <pc:sldMk cId="2909633344" sldId="288"/>
            <ac:spMk id="6" creationId="{633905A6-A4BE-B6B4-4A4C-A8CFB8BD314B}"/>
          </ac:spMkLst>
        </pc:spChg>
        <pc:picChg chg="del">
          <ac:chgData name="陈 景浩" userId="3ac96f70d60ff365" providerId="LiveId" clId="{BCF26D9D-81BF-4A7A-B052-A65DAD4595D4}" dt="2022-12-13T12:42:10.776" v="100" actId="478"/>
          <ac:picMkLst>
            <pc:docMk/>
            <pc:sldMk cId="2909633344" sldId="288"/>
            <ac:picMk id="2" creationId="{D0459E16-930B-4D81-884C-15B52170DAC3}"/>
          </ac:picMkLst>
        </pc:picChg>
        <pc:picChg chg="add del mod">
          <ac:chgData name="陈 景浩" userId="3ac96f70d60ff365" providerId="LiveId" clId="{BCF26D9D-81BF-4A7A-B052-A65DAD4595D4}" dt="2022-12-22T05:19:50.469" v="1046"/>
          <ac:picMkLst>
            <pc:docMk/>
            <pc:sldMk cId="2909633344" sldId="288"/>
            <ac:picMk id="4" creationId="{5AEE09E1-B6E6-2736-BDF0-7CB1FAA03EBC}"/>
          </ac:picMkLst>
        </pc:picChg>
        <pc:picChg chg="del">
          <ac:chgData name="陈 景浩" userId="3ac96f70d60ff365" providerId="LiveId" clId="{BCF26D9D-81BF-4A7A-B052-A65DAD4595D4}" dt="2022-12-13T12:42:10.338" v="99" actId="478"/>
          <ac:picMkLst>
            <pc:docMk/>
            <pc:sldMk cId="2909633344" sldId="288"/>
            <ac:picMk id="4" creationId="{CB752707-75E2-4A90-A215-AE28D18BD51C}"/>
          </ac:picMkLst>
        </pc:picChg>
        <pc:picChg chg="add mod">
          <ac:chgData name="陈 景浩" userId="3ac96f70d60ff365" providerId="LiveId" clId="{BCF26D9D-81BF-4A7A-B052-A65DAD4595D4}" dt="2022-12-13T12:52:57.407" v="131" actId="1076"/>
          <ac:picMkLst>
            <pc:docMk/>
            <pc:sldMk cId="2909633344" sldId="288"/>
            <ac:picMk id="5" creationId="{6E174020-5938-4FB9-C21D-CDBC514B3237}"/>
          </ac:picMkLst>
        </pc:picChg>
        <pc:picChg chg="add mod">
          <ac:chgData name="陈 景浩" userId="3ac96f70d60ff365" providerId="LiveId" clId="{BCF26D9D-81BF-4A7A-B052-A65DAD4595D4}" dt="2022-12-13T12:53:09.518" v="134" actId="14100"/>
          <ac:picMkLst>
            <pc:docMk/>
            <pc:sldMk cId="2909633344" sldId="288"/>
            <ac:picMk id="7" creationId="{8E1A2E3E-32A4-AA0C-53A9-5028A2DCD4A5}"/>
          </ac:picMkLst>
        </pc:picChg>
      </pc:sldChg>
      <pc:sldChg chg="del">
        <pc:chgData name="陈 景浩" userId="3ac96f70d60ff365" providerId="LiveId" clId="{BCF26D9D-81BF-4A7A-B052-A65DAD4595D4}" dt="2022-12-13T13:34:01.836" v="534" actId="47"/>
        <pc:sldMkLst>
          <pc:docMk/>
          <pc:sldMk cId="665467884" sldId="290"/>
        </pc:sldMkLst>
      </pc:sldChg>
      <pc:sldChg chg="del">
        <pc:chgData name="陈 景浩" userId="3ac96f70d60ff365" providerId="LiveId" clId="{BCF26D9D-81BF-4A7A-B052-A65DAD4595D4}" dt="2022-12-13T13:34:05.252" v="537" actId="47"/>
        <pc:sldMkLst>
          <pc:docMk/>
          <pc:sldMk cId="3634039145" sldId="291"/>
        </pc:sldMkLst>
      </pc:sldChg>
      <pc:sldChg chg="del">
        <pc:chgData name="陈 景浩" userId="3ac96f70d60ff365" providerId="LiveId" clId="{BCF26D9D-81BF-4A7A-B052-A65DAD4595D4}" dt="2022-12-13T13:34:04.348" v="536" actId="47"/>
        <pc:sldMkLst>
          <pc:docMk/>
          <pc:sldMk cId="539252532" sldId="292"/>
        </pc:sldMkLst>
      </pc:sldChg>
      <pc:sldChg chg="del">
        <pc:chgData name="陈 景浩" userId="3ac96f70d60ff365" providerId="LiveId" clId="{BCF26D9D-81BF-4A7A-B052-A65DAD4595D4}" dt="2022-12-13T13:34:02.526" v="535" actId="47"/>
        <pc:sldMkLst>
          <pc:docMk/>
          <pc:sldMk cId="601880006" sldId="297"/>
        </pc:sldMkLst>
      </pc:sldChg>
      <pc:sldChg chg="del">
        <pc:chgData name="陈 景浩" userId="3ac96f70d60ff365" providerId="LiveId" clId="{BCF26D9D-81BF-4A7A-B052-A65DAD4595D4}" dt="2022-12-13T13:33:59.372" v="532" actId="47"/>
        <pc:sldMkLst>
          <pc:docMk/>
          <pc:sldMk cId="1451689777" sldId="299"/>
        </pc:sldMkLst>
      </pc:sldChg>
      <pc:sldChg chg="addSp delSp modSp mod modTransition">
        <pc:chgData name="陈 景浩" userId="3ac96f70d60ff365" providerId="LiveId" clId="{BCF26D9D-81BF-4A7A-B052-A65DAD4595D4}" dt="2022-12-22T05:19:50.469" v="1046"/>
        <pc:sldMkLst>
          <pc:docMk/>
          <pc:sldMk cId="2515722485" sldId="301"/>
        </pc:sldMkLst>
        <pc:spChg chg="mod">
          <ac:chgData name="陈 景浩" userId="3ac96f70d60ff365" providerId="LiveId" clId="{BCF26D9D-81BF-4A7A-B052-A65DAD4595D4}" dt="2022-12-13T13:32:33.656" v="501"/>
          <ac:spMkLst>
            <pc:docMk/>
            <pc:sldMk cId="2515722485" sldId="301"/>
            <ac:spMk id="3" creationId="{00000000-0000-0000-0000-000000000000}"/>
          </ac:spMkLst>
        </pc:spChg>
        <pc:spChg chg="mod">
          <ac:chgData name="陈 景浩" userId="3ac96f70d60ff365" providerId="LiveId" clId="{BCF26D9D-81BF-4A7A-B052-A65DAD4595D4}" dt="2022-12-22T05:18:25.314" v="1045"/>
          <ac:spMkLst>
            <pc:docMk/>
            <pc:sldMk cId="2515722485" sldId="301"/>
            <ac:spMk id="5" creationId="{00000000-0000-0000-0000-000000000000}"/>
          </ac:spMkLst>
        </pc:spChg>
        <pc:spChg chg="add del">
          <ac:chgData name="陈 景浩" userId="3ac96f70d60ff365" providerId="LiveId" clId="{BCF26D9D-81BF-4A7A-B052-A65DAD4595D4}" dt="2022-12-13T13:33:20.935" v="517" actId="22"/>
          <ac:spMkLst>
            <pc:docMk/>
            <pc:sldMk cId="2515722485" sldId="301"/>
            <ac:spMk id="6" creationId="{652EFB31-6F90-A355-5141-3C1908030E56}"/>
          </ac:spMkLst>
        </pc:spChg>
        <pc:picChg chg="del">
          <ac:chgData name="陈 景浩" userId="3ac96f70d60ff365" providerId="LiveId" clId="{BCF26D9D-81BF-4A7A-B052-A65DAD4595D4}" dt="2022-12-13T13:32:39.916" v="504" actId="478"/>
          <ac:picMkLst>
            <pc:docMk/>
            <pc:sldMk cId="2515722485" sldId="301"/>
            <ac:picMk id="4" creationId="{1F596CE8-2197-4B0B-26DF-C2EB5215DD79}"/>
          </ac:picMkLst>
        </pc:picChg>
      </pc:sldChg>
      <pc:sldChg chg="del">
        <pc:chgData name="陈 景浩" userId="3ac96f70d60ff365" providerId="LiveId" clId="{BCF26D9D-81BF-4A7A-B052-A65DAD4595D4}" dt="2022-12-13T13:34:00.318" v="533" actId="47"/>
        <pc:sldMkLst>
          <pc:docMk/>
          <pc:sldMk cId="1333788727" sldId="302"/>
        </pc:sldMkLst>
      </pc:sldChg>
      <pc:sldChg chg="add del">
        <pc:chgData name="陈 景浩" userId="3ac96f70d60ff365" providerId="LiveId" clId="{BCF26D9D-81BF-4A7A-B052-A65DAD4595D4}" dt="2022-12-13T13:37:04.068" v="599" actId="47"/>
        <pc:sldMkLst>
          <pc:docMk/>
          <pc:sldMk cId="83188217" sldId="303"/>
        </pc:sldMkLst>
      </pc:sldChg>
      <pc:sldChg chg="del modNotesTx">
        <pc:chgData name="陈 景浩" userId="3ac96f70d60ff365" providerId="LiveId" clId="{BCF26D9D-81BF-4A7A-B052-A65DAD4595D4}" dt="2022-12-13T13:02:30.507" v="206" actId="2696"/>
        <pc:sldMkLst>
          <pc:docMk/>
          <pc:sldMk cId="3316144955" sldId="303"/>
        </pc:sldMkLst>
      </pc:sldChg>
      <pc:sldChg chg="del modNotesTx">
        <pc:chgData name="陈 景浩" userId="3ac96f70d60ff365" providerId="LiveId" clId="{BCF26D9D-81BF-4A7A-B052-A65DAD4595D4}" dt="2022-12-13T13:27:48.839" v="488" actId="47"/>
        <pc:sldMkLst>
          <pc:docMk/>
          <pc:sldMk cId="3118924767" sldId="304"/>
        </pc:sldMkLst>
      </pc:sldChg>
      <pc:sldChg chg="del">
        <pc:chgData name="陈 景浩" userId="3ac96f70d60ff365" providerId="LiveId" clId="{BCF26D9D-81BF-4A7A-B052-A65DAD4595D4}" dt="2022-12-13T13:27:48.839" v="488" actId="47"/>
        <pc:sldMkLst>
          <pc:docMk/>
          <pc:sldMk cId="3910404666" sldId="305"/>
        </pc:sldMkLst>
      </pc:sldChg>
      <pc:sldChg chg="del">
        <pc:chgData name="陈 景浩" userId="3ac96f70d60ff365" providerId="LiveId" clId="{BCF26D9D-81BF-4A7A-B052-A65DAD4595D4}" dt="2022-12-13T13:27:48.839" v="488" actId="47"/>
        <pc:sldMkLst>
          <pc:docMk/>
          <pc:sldMk cId="935039826" sldId="306"/>
        </pc:sldMkLst>
      </pc:sldChg>
      <pc:sldChg chg="addSp delSp modSp add mod modTransition modAnim">
        <pc:chgData name="陈 景浩" userId="3ac96f70d60ff365" providerId="LiveId" clId="{BCF26D9D-81BF-4A7A-B052-A65DAD4595D4}" dt="2022-12-22T05:19:50.469" v="1046"/>
        <pc:sldMkLst>
          <pc:docMk/>
          <pc:sldMk cId="2600815457" sldId="307"/>
        </pc:sldMkLst>
        <pc:spChg chg="mod">
          <ac:chgData name="陈 景浩" userId="3ac96f70d60ff365" providerId="LiveId" clId="{BCF26D9D-81BF-4A7A-B052-A65DAD4595D4}" dt="2022-12-13T12:54:15.326" v="144"/>
          <ac:spMkLst>
            <pc:docMk/>
            <pc:sldMk cId="2600815457" sldId="307"/>
            <ac:spMk id="3" creationId="{00000000-0000-0000-0000-000000000000}"/>
          </ac:spMkLst>
        </pc:spChg>
        <pc:spChg chg="mod">
          <ac:chgData name="陈 景浩" userId="3ac96f70d60ff365" providerId="LiveId" clId="{BCF26D9D-81BF-4A7A-B052-A65DAD4595D4}" dt="2022-12-13T12:54:20.167" v="145"/>
          <ac:spMkLst>
            <pc:docMk/>
            <pc:sldMk cId="2600815457" sldId="307"/>
            <ac:spMk id="6" creationId="{633905A6-A4BE-B6B4-4A4C-A8CFB8BD314B}"/>
          </ac:spMkLst>
        </pc:spChg>
        <pc:picChg chg="add del mod">
          <ac:chgData name="陈 景浩" userId="3ac96f70d60ff365" providerId="LiveId" clId="{BCF26D9D-81BF-4A7A-B052-A65DAD4595D4}" dt="2022-12-13T13:39:13.345" v="634" actId="478"/>
          <ac:picMkLst>
            <pc:docMk/>
            <pc:sldMk cId="2600815457" sldId="307"/>
            <ac:picMk id="4" creationId="{0DC2B606-5AF0-ED37-099D-9C0FA535AC18}"/>
          </ac:picMkLst>
        </pc:picChg>
        <pc:picChg chg="add del mod">
          <ac:chgData name="陈 景浩" userId="3ac96f70d60ff365" providerId="LiveId" clId="{BCF26D9D-81BF-4A7A-B052-A65DAD4595D4}" dt="2022-12-22T05:19:50.469" v="1046"/>
          <ac:picMkLst>
            <pc:docMk/>
            <pc:sldMk cId="2600815457" sldId="307"/>
            <ac:picMk id="4" creationId="{C966C0D3-D1D9-7FCE-B666-88AE349DB419}"/>
          </ac:picMkLst>
        </pc:picChg>
        <pc:picChg chg="del">
          <ac:chgData name="陈 景浩" userId="3ac96f70d60ff365" providerId="LiveId" clId="{BCF26D9D-81BF-4A7A-B052-A65DAD4595D4}" dt="2022-12-13T12:55:04.234" v="146" actId="478"/>
          <ac:picMkLst>
            <pc:docMk/>
            <pc:sldMk cId="2600815457" sldId="307"/>
            <ac:picMk id="5" creationId="{6E174020-5938-4FB9-C21D-CDBC514B3237}"/>
          </ac:picMkLst>
        </pc:picChg>
        <pc:picChg chg="del">
          <ac:chgData name="陈 景浩" userId="3ac96f70d60ff365" providerId="LiveId" clId="{BCF26D9D-81BF-4A7A-B052-A65DAD4595D4}" dt="2022-12-13T12:55:04.590" v="147" actId="478"/>
          <ac:picMkLst>
            <pc:docMk/>
            <pc:sldMk cId="2600815457" sldId="307"/>
            <ac:picMk id="7" creationId="{8E1A2E3E-32A4-AA0C-53A9-5028A2DCD4A5}"/>
          </ac:picMkLst>
        </pc:picChg>
        <pc:picChg chg="add mod">
          <ac:chgData name="陈 景浩" userId="3ac96f70d60ff365" providerId="LiveId" clId="{BCF26D9D-81BF-4A7A-B052-A65DAD4595D4}" dt="2022-12-13T13:40:21.854" v="656" actId="1076"/>
          <ac:picMkLst>
            <pc:docMk/>
            <pc:sldMk cId="2600815457" sldId="307"/>
            <ac:picMk id="9" creationId="{F397D045-BFFE-1402-AAE0-18772FBC1798}"/>
          </ac:picMkLst>
        </pc:picChg>
        <pc:picChg chg="add mod modCrop">
          <ac:chgData name="陈 景浩" userId="3ac96f70d60ff365" providerId="LiveId" clId="{BCF26D9D-81BF-4A7A-B052-A65DAD4595D4}" dt="2022-12-13T13:41:01.719" v="666" actId="732"/>
          <ac:picMkLst>
            <pc:docMk/>
            <pc:sldMk cId="2600815457" sldId="307"/>
            <ac:picMk id="11" creationId="{F3200D4E-E535-BBE9-A67C-A85F49664D10}"/>
          </ac:picMkLst>
        </pc:picChg>
        <pc:picChg chg="add mod modCrop">
          <ac:chgData name="陈 景浩" userId="3ac96f70d60ff365" providerId="LiveId" clId="{BCF26D9D-81BF-4A7A-B052-A65DAD4595D4}" dt="2022-12-13T13:40:55.578" v="665" actId="14100"/>
          <ac:picMkLst>
            <pc:docMk/>
            <pc:sldMk cId="2600815457" sldId="307"/>
            <ac:picMk id="13" creationId="{ABEBAF22-F4E2-302F-EA74-0A310B52431A}"/>
          </ac:picMkLst>
        </pc:picChg>
      </pc:sldChg>
      <pc:sldChg chg="addSp delSp modSp add mod modTransition modAnim modNotesTx">
        <pc:chgData name="陈 景浩" userId="3ac96f70d60ff365" providerId="LiveId" clId="{BCF26D9D-81BF-4A7A-B052-A65DAD4595D4}" dt="2022-12-22T07:00:55.724" v="1168" actId="20577"/>
        <pc:sldMkLst>
          <pc:docMk/>
          <pc:sldMk cId="2819000555" sldId="308"/>
        </pc:sldMkLst>
        <pc:spChg chg="mod">
          <ac:chgData name="陈 景浩" userId="3ac96f70d60ff365" providerId="LiveId" clId="{BCF26D9D-81BF-4A7A-B052-A65DAD4595D4}" dt="2022-12-13T12:55:32.042" v="158"/>
          <ac:spMkLst>
            <pc:docMk/>
            <pc:sldMk cId="2819000555" sldId="308"/>
            <ac:spMk id="3" creationId="{00000000-0000-0000-0000-000000000000}"/>
          </ac:spMkLst>
        </pc:spChg>
        <pc:spChg chg="add mod">
          <ac:chgData name="陈 景浩" userId="3ac96f70d60ff365" providerId="LiveId" clId="{BCF26D9D-81BF-4A7A-B052-A65DAD4595D4}" dt="2022-12-13T13:06:22.560" v="267" actId="20577"/>
          <ac:spMkLst>
            <pc:docMk/>
            <pc:sldMk cId="2819000555" sldId="308"/>
            <ac:spMk id="4" creationId="{46B048E1-644E-E232-1FD5-E5918330E9DC}"/>
          </ac:spMkLst>
        </pc:spChg>
        <pc:spChg chg="mod">
          <ac:chgData name="陈 景浩" userId="3ac96f70d60ff365" providerId="LiveId" clId="{BCF26D9D-81BF-4A7A-B052-A65DAD4595D4}" dt="2022-12-13T12:56:58.130" v="169" actId="6549"/>
          <ac:spMkLst>
            <pc:docMk/>
            <pc:sldMk cId="2819000555" sldId="308"/>
            <ac:spMk id="6" creationId="{633905A6-A4BE-B6B4-4A4C-A8CFB8BD314B}"/>
          </ac:spMkLst>
        </pc:spChg>
        <pc:spChg chg="add mod">
          <ac:chgData name="陈 景浩" userId="3ac96f70d60ff365" providerId="LiveId" clId="{BCF26D9D-81BF-4A7A-B052-A65DAD4595D4}" dt="2022-12-13T13:06:32.586" v="271" actId="1076"/>
          <ac:spMkLst>
            <pc:docMk/>
            <pc:sldMk cId="2819000555" sldId="308"/>
            <ac:spMk id="9" creationId="{876190A2-440F-3A43-2112-CE3DB00FAD94}"/>
          </ac:spMkLst>
        </pc:spChg>
        <pc:picChg chg="del">
          <ac:chgData name="陈 景浩" userId="3ac96f70d60ff365" providerId="LiveId" clId="{BCF26D9D-81BF-4A7A-B052-A65DAD4595D4}" dt="2022-12-13T12:57:00.134" v="170" actId="478"/>
          <ac:picMkLst>
            <pc:docMk/>
            <pc:sldMk cId="2819000555" sldId="308"/>
            <ac:picMk id="5" creationId="{6E174020-5938-4FB9-C21D-CDBC514B3237}"/>
          </ac:picMkLst>
        </pc:picChg>
        <pc:picChg chg="add del mod">
          <ac:chgData name="陈 景浩" userId="3ac96f70d60ff365" providerId="LiveId" clId="{BCF26D9D-81BF-4A7A-B052-A65DAD4595D4}" dt="2022-12-22T05:19:50.469" v="1046"/>
          <ac:picMkLst>
            <pc:docMk/>
            <pc:sldMk cId="2819000555" sldId="308"/>
            <ac:picMk id="5" creationId="{9B90192A-0FB4-9870-DADE-616BDFDEB843}"/>
          </ac:picMkLst>
        </pc:picChg>
        <pc:picChg chg="del">
          <ac:chgData name="陈 景浩" userId="3ac96f70d60ff365" providerId="LiveId" clId="{BCF26D9D-81BF-4A7A-B052-A65DAD4595D4}" dt="2022-12-13T12:57:00.470" v="171" actId="478"/>
          <ac:picMkLst>
            <pc:docMk/>
            <pc:sldMk cId="2819000555" sldId="308"/>
            <ac:picMk id="7" creationId="{8E1A2E3E-32A4-AA0C-53A9-5028A2DCD4A5}"/>
          </ac:picMkLst>
        </pc:picChg>
      </pc:sldChg>
      <pc:sldChg chg="addSp delSp modSp add mod modTransition modAnim">
        <pc:chgData name="陈 景浩" userId="3ac96f70d60ff365" providerId="LiveId" clId="{BCF26D9D-81BF-4A7A-B052-A65DAD4595D4}" dt="2022-12-22T05:19:50.469" v="1046"/>
        <pc:sldMkLst>
          <pc:docMk/>
          <pc:sldMk cId="3805411308" sldId="309"/>
        </pc:sldMkLst>
        <pc:spChg chg="mod">
          <ac:chgData name="陈 景浩" userId="3ac96f70d60ff365" providerId="LiveId" clId="{BCF26D9D-81BF-4A7A-B052-A65DAD4595D4}" dt="2022-12-13T13:03:16.392" v="208"/>
          <ac:spMkLst>
            <pc:docMk/>
            <pc:sldMk cId="3805411308" sldId="309"/>
            <ac:spMk id="3" creationId="{00000000-0000-0000-0000-000000000000}"/>
          </ac:spMkLst>
        </pc:spChg>
        <pc:spChg chg="mod">
          <ac:chgData name="陈 景浩" userId="3ac96f70d60ff365" providerId="LiveId" clId="{BCF26D9D-81BF-4A7A-B052-A65DAD4595D4}" dt="2022-12-13T13:08:18.012" v="304" actId="14100"/>
          <ac:spMkLst>
            <pc:docMk/>
            <pc:sldMk cId="3805411308" sldId="309"/>
            <ac:spMk id="6" creationId="{633905A6-A4BE-B6B4-4A4C-A8CFB8BD314B}"/>
          </ac:spMkLst>
        </pc:spChg>
        <pc:picChg chg="add mod">
          <ac:chgData name="陈 景浩" userId="3ac96f70d60ff365" providerId="LiveId" clId="{BCF26D9D-81BF-4A7A-B052-A65DAD4595D4}" dt="2022-12-13T13:08:15.236" v="303" actId="1076"/>
          <ac:picMkLst>
            <pc:docMk/>
            <pc:sldMk cId="3805411308" sldId="309"/>
            <ac:picMk id="2" creationId="{73E3A4F2-382F-4C41-5587-A8335D501754}"/>
          </ac:picMkLst>
        </pc:picChg>
        <pc:picChg chg="add del mod">
          <ac:chgData name="陈 景浩" userId="3ac96f70d60ff365" providerId="LiveId" clId="{BCF26D9D-81BF-4A7A-B052-A65DAD4595D4}" dt="2022-12-22T05:19:50.469" v="1046"/>
          <ac:picMkLst>
            <pc:docMk/>
            <pc:sldMk cId="3805411308" sldId="309"/>
            <ac:picMk id="4" creationId="{2BF4C40E-62DF-0E4D-827A-627D8AFCBE5A}"/>
          </ac:picMkLst>
        </pc:picChg>
        <pc:picChg chg="del">
          <ac:chgData name="陈 景浩" userId="3ac96f70d60ff365" providerId="LiveId" clId="{BCF26D9D-81BF-4A7A-B052-A65DAD4595D4}" dt="2022-12-13T13:07:24.503" v="274" actId="478"/>
          <ac:picMkLst>
            <pc:docMk/>
            <pc:sldMk cId="3805411308" sldId="309"/>
            <ac:picMk id="5" creationId="{6E174020-5938-4FB9-C21D-CDBC514B3237}"/>
          </ac:picMkLst>
        </pc:picChg>
        <pc:picChg chg="del">
          <ac:chgData name="陈 景浩" userId="3ac96f70d60ff365" providerId="LiveId" clId="{BCF26D9D-81BF-4A7A-B052-A65DAD4595D4}" dt="2022-12-13T13:07:24.064" v="273" actId="478"/>
          <ac:picMkLst>
            <pc:docMk/>
            <pc:sldMk cId="3805411308" sldId="309"/>
            <ac:picMk id="7" creationId="{8E1A2E3E-32A4-AA0C-53A9-5028A2DCD4A5}"/>
          </ac:picMkLst>
        </pc:picChg>
      </pc:sldChg>
      <pc:sldChg chg="addSp delSp modSp add mod modTransition modAnim modNotesTx">
        <pc:chgData name="陈 景浩" userId="3ac96f70d60ff365" providerId="LiveId" clId="{BCF26D9D-81BF-4A7A-B052-A65DAD4595D4}" dt="2022-12-22T07:00:22.394" v="1158" actId="6549"/>
        <pc:sldMkLst>
          <pc:docMk/>
          <pc:sldMk cId="2288817842" sldId="310"/>
        </pc:sldMkLst>
        <pc:spChg chg="mod">
          <ac:chgData name="陈 景浩" userId="3ac96f70d60ff365" providerId="LiveId" clId="{BCF26D9D-81BF-4A7A-B052-A65DAD4595D4}" dt="2022-12-13T13:10:34.901" v="314"/>
          <ac:spMkLst>
            <pc:docMk/>
            <pc:sldMk cId="2288817842" sldId="310"/>
            <ac:spMk id="3" creationId="{00000000-0000-0000-0000-000000000000}"/>
          </ac:spMkLst>
        </pc:spChg>
        <pc:spChg chg="mod">
          <ac:chgData name="陈 景浩" userId="3ac96f70d60ff365" providerId="LiveId" clId="{BCF26D9D-81BF-4A7A-B052-A65DAD4595D4}" dt="2022-12-22T05:15:45.565" v="1022"/>
          <ac:spMkLst>
            <pc:docMk/>
            <pc:sldMk cId="2288817842" sldId="310"/>
            <ac:spMk id="6" creationId="{633905A6-A4BE-B6B4-4A4C-A8CFB8BD314B}"/>
          </ac:spMkLst>
        </pc:spChg>
        <pc:picChg chg="add del mod">
          <ac:chgData name="陈 景浩" userId="3ac96f70d60ff365" providerId="LiveId" clId="{BCF26D9D-81BF-4A7A-B052-A65DAD4595D4}" dt="2022-12-22T05:11:42.334" v="1010"/>
          <ac:picMkLst>
            <pc:docMk/>
            <pc:sldMk cId="2288817842" sldId="310"/>
            <ac:picMk id="4" creationId="{6385D920-69A8-C2A0-1539-221A63C1FD2B}"/>
          </ac:picMkLst>
        </pc:picChg>
        <pc:picChg chg="del">
          <ac:chgData name="陈 景浩" userId="3ac96f70d60ff365" providerId="LiveId" clId="{BCF26D9D-81BF-4A7A-B052-A65DAD4595D4}" dt="2022-12-13T13:14:01.156" v="336" actId="478"/>
          <ac:picMkLst>
            <pc:docMk/>
            <pc:sldMk cId="2288817842" sldId="310"/>
            <ac:picMk id="5" creationId="{6E174020-5938-4FB9-C21D-CDBC514B3237}"/>
          </ac:picMkLst>
        </pc:picChg>
        <pc:picChg chg="del">
          <ac:chgData name="陈 景浩" userId="3ac96f70d60ff365" providerId="LiveId" clId="{BCF26D9D-81BF-4A7A-B052-A65DAD4595D4}" dt="2022-12-13T13:14:01.611" v="337" actId="478"/>
          <ac:picMkLst>
            <pc:docMk/>
            <pc:sldMk cId="2288817842" sldId="310"/>
            <ac:picMk id="7" creationId="{8E1A2E3E-32A4-AA0C-53A9-5028A2DCD4A5}"/>
          </ac:picMkLst>
        </pc:picChg>
      </pc:sldChg>
      <pc:sldChg chg="addSp delSp modSp add mod modTransition modAnim">
        <pc:chgData name="陈 景浩" userId="3ac96f70d60ff365" providerId="LiveId" clId="{BCF26D9D-81BF-4A7A-B052-A65DAD4595D4}" dt="2022-12-22T05:19:50.469" v="1046"/>
        <pc:sldMkLst>
          <pc:docMk/>
          <pc:sldMk cId="1229684040" sldId="311"/>
        </pc:sldMkLst>
        <pc:spChg chg="del mod">
          <ac:chgData name="陈 景浩" userId="3ac96f70d60ff365" providerId="LiveId" clId="{BCF26D9D-81BF-4A7A-B052-A65DAD4595D4}" dt="2022-12-13T12:57:39.919" v="180"/>
          <ac:spMkLst>
            <pc:docMk/>
            <pc:sldMk cId="1229684040" sldId="311"/>
            <ac:spMk id="4" creationId="{46B048E1-644E-E232-1FD5-E5918330E9DC}"/>
          </ac:spMkLst>
        </pc:spChg>
        <pc:spChg chg="mod">
          <ac:chgData name="陈 景浩" userId="3ac96f70d60ff365" providerId="LiveId" clId="{BCF26D9D-81BF-4A7A-B052-A65DAD4595D4}" dt="2022-12-13T13:04:12.196" v="214"/>
          <ac:spMkLst>
            <pc:docMk/>
            <pc:sldMk cId="1229684040" sldId="311"/>
            <ac:spMk id="6" creationId="{633905A6-A4BE-B6B4-4A4C-A8CFB8BD314B}"/>
          </ac:spMkLst>
        </pc:spChg>
        <pc:picChg chg="add mod">
          <ac:chgData name="陈 景浩" userId="3ac96f70d60ff365" providerId="LiveId" clId="{BCF26D9D-81BF-4A7A-B052-A65DAD4595D4}" dt="2022-12-13T12:57:36.279" v="177"/>
          <ac:picMkLst>
            <pc:docMk/>
            <pc:sldMk cId="1229684040" sldId="311"/>
            <ac:picMk id="2" creationId="{B9D43D70-7594-4A3B-D7CB-339AE484155C}"/>
          </ac:picMkLst>
        </pc:picChg>
        <pc:picChg chg="add mod">
          <ac:chgData name="陈 景浩" userId="3ac96f70d60ff365" providerId="LiveId" clId="{BCF26D9D-81BF-4A7A-B052-A65DAD4595D4}" dt="2022-12-13T13:31:28.624" v="489" actId="1076"/>
          <ac:picMkLst>
            <pc:docMk/>
            <pc:sldMk cId="1229684040" sldId="311"/>
            <ac:picMk id="5" creationId="{119B5CB9-B31D-9CC0-057D-2B6652D1DC9C}"/>
          </ac:picMkLst>
        </pc:picChg>
        <pc:picChg chg="add mod">
          <ac:chgData name="陈 景浩" userId="3ac96f70d60ff365" providerId="LiveId" clId="{BCF26D9D-81BF-4A7A-B052-A65DAD4595D4}" dt="2022-12-13T13:31:38.278" v="493" actId="14100"/>
          <ac:picMkLst>
            <pc:docMk/>
            <pc:sldMk cId="1229684040" sldId="311"/>
            <ac:picMk id="8" creationId="{7D5FE145-FDFE-8071-53BA-38B239FD64E8}"/>
          </ac:picMkLst>
        </pc:picChg>
        <pc:picChg chg="add del mod">
          <ac:chgData name="陈 景浩" userId="3ac96f70d60ff365" providerId="LiveId" clId="{BCF26D9D-81BF-4A7A-B052-A65DAD4595D4}" dt="2022-12-22T05:19:50.469" v="1046"/>
          <ac:picMkLst>
            <pc:docMk/>
            <pc:sldMk cId="1229684040" sldId="311"/>
            <ac:picMk id="8" creationId="{967F459F-FEC0-9704-2499-35A632772404}"/>
          </ac:picMkLst>
        </pc:picChg>
      </pc:sldChg>
      <pc:sldChg chg="addSp delSp modSp add mod modTransition modAnim">
        <pc:chgData name="陈 景浩" userId="3ac96f70d60ff365" providerId="LiveId" clId="{BCF26D9D-81BF-4A7A-B052-A65DAD4595D4}" dt="2022-12-22T05:19:50.469" v="1046"/>
        <pc:sldMkLst>
          <pc:docMk/>
          <pc:sldMk cId="2599417199" sldId="312"/>
        </pc:sldMkLst>
        <pc:spChg chg="mod">
          <ac:chgData name="陈 景浩" userId="3ac96f70d60ff365" providerId="LiveId" clId="{BCF26D9D-81BF-4A7A-B052-A65DAD4595D4}" dt="2022-12-13T13:02:06.467" v="205" actId="1076"/>
          <ac:spMkLst>
            <pc:docMk/>
            <pc:sldMk cId="2599417199" sldId="312"/>
            <ac:spMk id="2" creationId="{3F463CA9-54E4-7014-E76E-D9CF1BA86AB9}"/>
          </ac:spMkLst>
        </pc:spChg>
        <pc:spChg chg="mod">
          <ac:chgData name="陈 景浩" userId="3ac96f70d60ff365" providerId="LiveId" clId="{BCF26D9D-81BF-4A7A-B052-A65DAD4595D4}" dt="2022-12-13T13:01:05.752" v="191"/>
          <ac:spMkLst>
            <pc:docMk/>
            <pc:sldMk cId="2599417199" sldId="312"/>
            <ac:spMk id="3" creationId="{00000000-0000-0000-0000-000000000000}"/>
          </ac:spMkLst>
        </pc:spChg>
        <pc:picChg chg="del">
          <ac:chgData name="陈 景浩" userId="3ac96f70d60ff365" providerId="LiveId" clId="{BCF26D9D-81BF-4A7A-B052-A65DAD4595D4}" dt="2022-12-13T13:01:32.335" v="198" actId="478"/>
          <ac:picMkLst>
            <pc:docMk/>
            <pc:sldMk cId="2599417199" sldId="312"/>
            <ac:picMk id="4" creationId="{19FECBA8-1A7B-997C-C72F-5AC99728B326}"/>
          </ac:picMkLst>
        </pc:picChg>
        <pc:picChg chg="add mod">
          <ac:chgData name="陈 景浩" userId="3ac96f70d60ff365" providerId="LiveId" clId="{BCF26D9D-81BF-4A7A-B052-A65DAD4595D4}" dt="2022-12-13T13:01:59.653" v="204" actId="1076"/>
          <ac:picMkLst>
            <pc:docMk/>
            <pc:sldMk cId="2599417199" sldId="312"/>
            <ac:picMk id="5" creationId="{C5CA2372-7820-3DA1-F193-047424246E82}"/>
          </ac:picMkLst>
        </pc:picChg>
        <pc:picChg chg="add del mod">
          <ac:chgData name="陈 景浩" userId="3ac96f70d60ff365" providerId="LiveId" clId="{BCF26D9D-81BF-4A7A-B052-A65DAD4595D4}" dt="2022-12-22T05:19:50.469" v="1046"/>
          <ac:picMkLst>
            <pc:docMk/>
            <pc:sldMk cId="2599417199" sldId="312"/>
            <ac:picMk id="6" creationId="{291262E8-EC52-218A-7D85-F4BAB6F946B4}"/>
          </ac:picMkLst>
        </pc:picChg>
      </pc:sldChg>
      <pc:sldChg chg="addSp delSp modSp add mod modTransition modAnim">
        <pc:chgData name="陈 景浩" userId="3ac96f70d60ff365" providerId="LiveId" clId="{BCF26D9D-81BF-4A7A-B052-A65DAD4595D4}" dt="2022-12-22T05:19:50.469" v="1046"/>
        <pc:sldMkLst>
          <pc:docMk/>
          <pc:sldMk cId="1465913468" sldId="313"/>
        </pc:sldMkLst>
        <pc:spChg chg="mod">
          <ac:chgData name="陈 景浩" userId="3ac96f70d60ff365" providerId="LiveId" clId="{BCF26D9D-81BF-4A7A-B052-A65DAD4595D4}" dt="2022-12-13T13:09:00.110" v="310"/>
          <ac:spMkLst>
            <pc:docMk/>
            <pc:sldMk cId="1465913468" sldId="313"/>
            <ac:spMk id="6" creationId="{633905A6-A4BE-B6B4-4A4C-A8CFB8BD314B}"/>
          </ac:spMkLst>
        </pc:spChg>
        <pc:picChg chg="del">
          <ac:chgData name="陈 景浩" userId="3ac96f70d60ff365" providerId="LiveId" clId="{BCF26D9D-81BF-4A7A-B052-A65DAD4595D4}" dt="2022-12-13T13:09:03.302" v="311" actId="478"/>
          <ac:picMkLst>
            <pc:docMk/>
            <pc:sldMk cId="1465913468" sldId="313"/>
            <ac:picMk id="2" creationId="{73E3A4F2-382F-4C41-5587-A8335D501754}"/>
          </ac:picMkLst>
        </pc:picChg>
        <pc:picChg chg="add del mod">
          <ac:chgData name="陈 景浩" userId="3ac96f70d60ff365" providerId="LiveId" clId="{BCF26D9D-81BF-4A7A-B052-A65DAD4595D4}" dt="2022-12-22T05:19:50.469" v="1046"/>
          <ac:picMkLst>
            <pc:docMk/>
            <pc:sldMk cId="1465913468" sldId="313"/>
            <ac:picMk id="8" creationId="{818BDD56-21E4-5C19-736D-A3F8B10970A3}"/>
          </ac:picMkLst>
        </pc:picChg>
      </pc:sldChg>
      <pc:sldChg chg="addSp delSp modSp add mod modTransition modNotesTx">
        <pc:chgData name="陈 景浩" userId="3ac96f70d60ff365" providerId="LiveId" clId="{BCF26D9D-81BF-4A7A-B052-A65DAD4595D4}" dt="2022-12-22T05:21:59.886" v="1133" actId="20577"/>
        <pc:sldMkLst>
          <pc:docMk/>
          <pc:sldMk cId="965111795" sldId="314"/>
        </pc:sldMkLst>
        <pc:spChg chg="mod">
          <ac:chgData name="陈 景浩" userId="3ac96f70d60ff365" providerId="LiveId" clId="{BCF26D9D-81BF-4A7A-B052-A65DAD4595D4}" dt="2022-12-22T05:16:56.005" v="1039"/>
          <ac:spMkLst>
            <pc:docMk/>
            <pc:sldMk cId="965111795" sldId="314"/>
            <ac:spMk id="6" creationId="{633905A6-A4BE-B6B4-4A4C-A8CFB8BD314B}"/>
          </ac:spMkLst>
        </pc:spChg>
        <pc:spChg chg="add del mod">
          <ac:chgData name="陈 景浩" userId="3ac96f70d60ff365" providerId="LiveId" clId="{BCF26D9D-81BF-4A7A-B052-A65DAD4595D4}" dt="2022-12-13T13:37:36.316" v="608"/>
          <ac:spMkLst>
            <pc:docMk/>
            <pc:sldMk cId="965111795" sldId="314"/>
            <ac:spMk id="7" creationId="{9FA0B212-D48C-BF76-EF1B-AFD309C9C01E}"/>
          </ac:spMkLst>
        </pc:spChg>
        <pc:picChg chg="add mod">
          <ac:chgData name="陈 景浩" userId="3ac96f70d60ff365" providerId="LiveId" clId="{BCF26D9D-81BF-4A7A-B052-A65DAD4595D4}" dt="2022-12-13T13:21:07.766" v="369"/>
          <ac:picMkLst>
            <pc:docMk/>
            <pc:sldMk cId="965111795" sldId="314"/>
            <ac:picMk id="2" creationId="{277AB33C-4FFC-E54D-50FD-73D4A2163EF0}"/>
          </ac:picMkLst>
        </pc:picChg>
        <pc:picChg chg="add mod">
          <ac:chgData name="陈 景浩" userId="3ac96f70d60ff365" providerId="LiveId" clId="{BCF26D9D-81BF-4A7A-B052-A65DAD4595D4}" dt="2022-12-13T13:41:20.878" v="667" actId="14100"/>
          <ac:picMkLst>
            <pc:docMk/>
            <pc:sldMk cId="965111795" sldId="314"/>
            <ac:picMk id="4" creationId="{B0FBF63E-FC8D-C781-72A1-DE306A08C966}"/>
          </ac:picMkLst>
        </pc:picChg>
        <pc:picChg chg="add mod">
          <ac:chgData name="陈 景浩" userId="3ac96f70d60ff365" providerId="LiveId" clId="{BCF26D9D-81BF-4A7A-B052-A65DAD4595D4}" dt="2022-12-13T13:41:24.538" v="668" actId="14100"/>
          <ac:picMkLst>
            <pc:docMk/>
            <pc:sldMk cId="965111795" sldId="314"/>
            <ac:picMk id="5" creationId="{C41E008D-EC25-1F79-DE3F-48F700967249}"/>
          </ac:picMkLst>
        </pc:picChg>
      </pc:sldChg>
      <pc:sldChg chg="addSp delSp modSp add mod modTransition modAnim modNotesTx">
        <pc:chgData name="陈 景浩" userId="3ac96f70d60ff365" providerId="LiveId" clId="{BCF26D9D-81BF-4A7A-B052-A65DAD4595D4}" dt="2022-12-24T04:12:48.705" v="1197" actId="20577"/>
        <pc:sldMkLst>
          <pc:docMk/>
          <pc:sldMk cId="4228900635" sldId="315"/>
        </pc:sldMkLst>
        <pc:spChg chg="mod">
          <ac:chgData name="陈 景浩" userId="3ac96f70d60ff365" providerId="LiveId" clId="{BCF26D9D-81BF-4A7A-B052-A65DAD4595D4}" dt="2022-12-24T04:12:48.705" v="1197" actId="20577"/>
          <ac:spMkLst>
            <pc:docMk/>
            <pc:sldMk cId="4228900635" sldId="315"/>
            <ac:spMk id="2" creationId="{3F463CA9-54E4-7014-E76E-D9CF1BA86AB9}"/>
          </ac:spMkLst>
        </pc:spChg>
        <pc:spChg chg="mod">
          <ac:chgData name="陈 景浩" userId="3ac96f70d60ff365" providerId="LiveId" clId="{BCF26D9D-81BF-4A7A-B052-A65DAD4595D4}" dt="2022-12-13T13:25:32.487" v="463"/>
          <ac:spMkLst>
            <pc:docMk/>
            <pc:sldMk cId="4228900635" sldId="315"/>
            <ac:spMk id="3" creationId="{00000000-0000-0000-0000-000000000000}"/>
          </ac:spMkLst>
        </pc:spChg>
        <pc:picChg chg="del">
          <ac:chgData name="陈 景浩" userId="3ac96f70d60ff365" providerId="LiveId" clId="{BCF26D9D-81BF-4A7A-B052-A65DAD4595D4}" dt="2022-12-13T13:24:46.459" v="451" actId="478"/>
          <ac:picMkLst>
            <pc:docMk/>
            <pc:sldMk cId="4228900635" sldId="315"/>
            <ac:picMk id="5" creationId="{C5CA2372-7820-3DA1-F193-047424246E82}"/>
          </ac:picMkLst>
        </pc:picChg>
        <pc:picChg chg="add del mod">
          <ac:chgData name="陈 景浩" userId="3ac96f70d60ff365" providerId="LiveId" clId="{BCF26D9D-81BF-4A7A-B052-A65DAD4595D4}" dt="2022-12-22T05:19:50.469" v="1046"/>
          <ac:picMkLst>
            <pc:docMk/>
            <pc:sldMk cId="4228900635" sldId="315"/>
            <ac:picMk id="5" creationId="{E60F44F5-A865-F19E-33D4-AF5D74F0E635}"/>
          </ac:picMkLst>
        </pc:picChg>
        <pc:picChg chg="add mod modCrop">
          <ac:chgData name="陈 景浩" userId="3ac96f70d60ff365" providerId="LiveId" clId="{BCF26D9D-81BF-4A7A-B052-A65DAD4595D4}" dt="2022-12-13T13:25:00.101" v="456" actId="1076"/>
          <ac:picMkLst>
            <pc:docMk/>
            <pc:sldMk cId="4228900635" sldId="315"/>
            <ac:picMk id="6" creationId="{8222261D-D993-B671-CD9C-2FE97945E238}"/>
          </ac:picMkLst>
        </pc:picChg>
      </pc:sldChg>
      <pc:sldChg chg="delSp modSp add mod modTransition">
        <pc:chgData name="陈 景浩" userId="3ac96f70d60ff365" providerId="LiveId" clId="{BCF26D9D-81BF-4A7A-B052-A65DAD4595D4}" dt="2022-12-22T05:19:50.469" v="1046"/>
        <pc:sldMkLst>
          <pc:docMk/>
          <pc:sldMk cId="3072359929" sldId="316"/>
        </pc:sldMkLst>
        <pc:spChg chg="mod">
          <ac:chgData name="陈 景浩" userId="3ac96f70d60ff365" providerId="LiveId" clId="{BCF26D9D-81BF-4A7A-B052-A65DAD4595D4}" dt="2022-12-13T13:26:16.926" v="487" actId="20577"/>
          <ac:spMkLst>
            <pc:docMk/>
            <pc:sldMk cId="3072359929" sldId="316"/>
            <ac:spMk id="2" creationId="{3F463CA9-54E4-7014-E76E-D9CF1BA86AB9}"/>
          </ac:spMkLst>
        </pc:spChg>
        <pc:spChg chg="mod">
          <ac:chgData name="陈 景浩" userId="3ac96f70d60ff365" providerId="LiveId" clId="{BCF26D9D-81BF-4A7A-B052-A65DAD4595D4}" dt="2022-12-13T13:25:42.656" v="469"/>
          <ac:spMkLst>
            <pc:docMk/>
            <pc:sldMk cId="3072359929" sldId="316"/>
            <ac:spMk id="3" creationId="{00000000-0000-0000-0000-000000000000}"/>
          </ac:spMkLst>
        </pc:spChg>
        <pc:picChg chg="del">
          <ac:chgData name="陈 景浩" userId="3ac96f70d60ff365" providerId="LiveId" clId="{BCF26D9D-81BF-4A7A-B052-A65DAD4595D4}" dt="2022-12-13T13:25:48.854" v="471" actId="478"/>
          <ac:picMkLst>
            <pc:docMk/>
            <pc:sldMk cId="3072359929" sldId="316"/>
            <ac:picMk id="6" creationId="{8222261D-D993-B671-CD9C-2FE97945E238}"/>
          </ac:picMkLst>
        </pc:picChg>
      </pc:sldChg>
      <pc:sldChg chg="modSp add mod modTransition">
        <pc:chgData name="陈 景浩" userId="3ac96f70d60ff365" providerId="LiveId" clId="{BCF26D9D-81BF-4A7A-B052-A65DAD4595D4}" dt="2022-12-22T05:19:50.469" v="1046"/>
        <pc:sldMkLst>
          <pc:docMk/>
          <pc:sldMk cId="3039848042" sldId="317"/>
        </pc:sldMkLst>
        <pc:spChg chg="mod">
          <ac:chgData name="陈 景浩" userId="3ac96f70d60ff365" providerId="LiveId" clId="{BCF26D9D-81BF-4A7A-B052-A65DAD4595D4}" dt="2022-12-13T13:33:26.616" v="521"/>
          <ac:spMkLst>
            <pc:docMk/>
            <pc:sldMk cId="3039848042" sldId="317"/>
            <ac:spMk id="3" creationId="{00000000-0000-0000-0000-000000000000}"/>
          </ac:spMkLst>
        </pc:spChg>
        <pc:spChg chg="mod">
          <ac:chgData name="陈 景浩" userId="3ac96f70d60ff365" providerId="LiveId" clId="{BCF26D9D-81BF-4A7A-B052-A65DAD4595D4}" dt="2022-12-13T13:33:31.616" v="523" actId="27636"/>
          <ac:spMkLst>
            <pc:docMk/>
            <pc:sldMk cId="3039848042" sldId="317"/>
            <ac:spMk id="5" creationId="{00000000-0000-0000-0000-000000000000}"/>
          </ac:spMkLst>
        </pc:spChg>
      </pc:sldChg>
      <pc:sldChg chg="modSp add mod modTransition">
        <pc:chgData name="陈 景浩" userId="3ac96f70d60ff365" providerId="LiveId" clId="{BCF26D9D-81BF-4A7A-B052-A65DAD4595D4}" dt="2022-12-22T05:19:50.469" v="1046"/>
        <pc:sldMkLst>
          <pc:docMk/>
          <pc:sldMk cId="2624747218" sldId="318"/>
        </pc:sldMkLst>
        <pc:spChg chg="mod">
          <ac:chgData name="陈 景浩" userId="3ac96f70d60ff365" providerId="LiveId" clId="{BCF26D9D-81BF-4A7A-B052-A65DAD4595D4}" dt="2022-12-13T13:33:48.273" v="531"/>
          <ac:spMkLst>
            <pc:docMk/>
            <pc:sldMk cId="2624747218" sldId="318"/>
            <ac:spMk id="3" creationId="{00000000-0000-0000-0000-000000000000}"/>
          </ac:spMkLst>
        </pc:spChg>
        <pc:spChg chg="mod">
          <ac:chgData name="陈 景浩" userId="3ac96f70d60ff365" providerId="LiveId" clId="{BCF26D9D-81BF-4A7A-B052-A65DAD4595D4}" dt="2022-12-21T08:55:42.148" v="670" actId="120"/>
          <ac:spMkLst>
            <pc:docMk/>
            <pc:sldMk cId="2624747218" sldId="318"/>
            <ac:spMk id="5" creationId="{00000000-0000-0000-0000-000000000000}"/>
          </ac:spMkLst>
        </pc:spChg>
      </pc:sldChg>
      <pc:sldChg chg="addSp delSp modSp add mod ord modTransition modAnim">
        <pc:chgData name="陈 景浩" userId="3ac96f70d60ff365" providerId="LiveId" clId="{BCF26D9D-81BF-4A7A-B052-A65DAD4595D4}" dt="2022-12-22T05:19:50.469" v="1046"/>
        <pc:sldMkLst>
          <pc:docMk/>
          <pc:sldMk cId="3942478061" sldId="319"/>
        </pc:sldMkLst>
        <pc:spChg chg="add del mod">
          <ac:chgData name="陈 景浩" userId="3ac96f70d60ff365" providerId="LiveId" clId="{BCF26D9D-81BF-4A7A-B052-A65DAD4595D4}" dt="2022-12-13T13:36:46.179" v="592"/>
          <ac:spMkLst>
            <pc:docMk/>
            <pc:sldMk cId="3942478061" sldId="319"/>
            <ac:spMk id="3" creationId="{7A98CC87-19D7-8A8A-B220-D56BFD22E12C}"/>
          </ac:spMkLst>
        </pc:spChg>
        <pc:spChg chg="mod">
          <ac:chgData name="陈 景浩" userId="3ac96f70d60ff365" providerId="LiveId" clId="{BCF26D9D-81BF-4A7A-B052-A65DAD4595D4}" dt="2022-12-13T13:36:56.661" v="597"/>
          <ac:spMkLst>
            <pc:docMk/>
            <pc:sldMk cId="3942478061" sldId="319"/>
            <ac:spMk id="4" creationId="{00000000-0000-0000-0000-000000000000}"/>
          </ac:spMkLst>
        </pc:spChg>
        <pc:spChg chg="add del mod">
          <ac:chgData name="陈 景浩" userId="3ac96f70d60ff365" providerId="LiveId" clId="{BCF26D9D-81BF-4A7A-B052-A65DAD4595D4}" dt="2022-12-13T13:36:46.179" v="592"/>
          <ac:spMkLst>
            <pc:docMk/>
            <pc:sldMk cId="3942478061" sldId="319"/>
            <ac:spMk id="6" creationId="{169A9057-FB5E-C5CF-15B4-2309D35E6864}"/>
          </ac:spMkLst>
        </pc:spChg>
        <pc:spChg chg="add del mod">
          <ac:chgData name="陈 景浩" userId="3ac96f70d60ff365" providerId="LiveId" clId="{BCF26D9D-81BF-4A7A-B052-A65DAD4595D4}" dt="2022-12-13T13:36:44.793" v="590"/>
          <ac:spMkLst>
            <pc:docMk/>
            <pc:sldMk cId="3942478061" sldId="319"/>
            <ac:spMk id="9" creationId="{F0159BB9-8EA6-9602-AC45-3EDA734A8734}"/>
          </ac:spMkLst>
        </pc:spChg>
        <pc:spChg chg="mod">
          <ac:chgData name="陈 景浩" userId="3ac96f70d60ff365" providerId="LiveId" clId="{BCF26D9D-81BF-4A7A-B052-A65DAD4595D4}" dt="2022-12-13T13:36:49.563" v="594"/>
          <ac:spMkLst>
            <pc:docMk/>
            <pc:sldMk cId="3942478061" sldId="319"/>
            <ac:spMk id="13" creationId="{00000000-0000-0000-0000-000000000000}"/>
          </ac:spMkLst>
        </pc:spChg>
        <pc:picChg chg="add del mod">
          <ac:chgData name="陈 景浩" userId="3ac96f70d60ff365" providerId="LiveId" clId="{BCF26D9D-81BF-4A7A-B052-A65DAD4595D4}" dt="2022-12-22T05:19:50.469" v="1046"/>
          <ac:picMkLst>
            <pc:docMk/>
            <pc:sldMk cId="3942478061" sldId="319"/>
            <ac:picMk id="6" creationId="{0A5E5683-6296-6D9E-3E9F-D3E6922BFFC8}"/>
          </ac:picMkLst>
        </pc:picChg>
        <pc:cxnChg chg="mod">
          <ac:chgData name="陈 景浩" userId="3ac96f70d60ff365" providerId="LiveId" clId="{BCF26D9D-81BF-4A7A-B052-A65DAD4595D4}" dt="2022-12-13T13:37:00.572" v="598" actId="108"/>
          <ac:cxnSpMkLst>
            <pc:docMk/>
            <pc:sldMk cId="3942478061" sldId="319"/>
            <ac:cxnSpMk id="7" creationId="{00000000-0000-0000-0000-000000000000}"/>
          </ac:cxnSpMkLst>
        </pc:cxnChg>
        <pc:cxnChg chg="add del mod">
          <ac:chgData name="陈 景浩" userId="3ac96f70d60ff365" providerId="LiveId" clId="{BCF26D9D-81BF-4A7A-B052-A65DAD4595D4}" dt="2022-12-13T13:36:46.179" v="592"/>
          <ac:cxnSpMkLst>
            <pc:docMk/>
            <pc:sldMk cId="3942478061" sldId="319"/>
            <ac:cxnSpMk id="8" creationId="{70209DD8-69AC-D019-9BE5-650A1BC699B1}"/>
          </ac:cxnSpMkLst>
        </pc:cxnChg>
        <pc:cxnChg chg="add del mod">
          <ac:chgData name="陈 景浩" userId="3ac96f70d60ff365" providerId="LiveId" clId="{BCF26D9D-81BF-4A7A-B052-A65DAD4595D4}" dt="2022-12-13T13:36:44.793" v="590"/>
          <ac:cxnSpMkLst>
            <pc:docMk/>
            <pc:sldMk cId="3942478061" sldId="319"/>
            <ac:cxnSpMk id="10" creationId="{63D07DCA-513E-D58D-41C9-6E28D7A0939B}"/>
          </ac:cxnSpMkLst>
        </pc:cxnChg>
        <pc:cxnChg chg="mod">
          <ac:chgData name="陈 景浩" userId="3ac96f70d60ff365" providerId="LiveId" clId="{BCF26D9D-81BF-4A7A-B052-A65DAD4595D4}" dt="2022-12-13T13:36:52.988" v="595" actId="108"/>
          <ac:cxnSpMkLst>
            <pc:docMk/>
            <pc:sldMk cId="3942478061" sldId="319"/>
            <ac:cxnSpMk id="15" creationId="{00000000-0000-0000-0000-000000000000}"/>
          </ac:cxnSpMkLst>
        </pc:cxnChg>
      </pc:sldChg>
      <pc:sldChg chg="addSp delSp modSp add mod ord modTransition modAnim">
        <pc:chgData name="陈 景浩" userId="3ac96f70d60ff365" providerId="LiveId" clId="{BCF26D9D-81BF-4A7A-B052-A65DAD4595D4}" dt="2022-12-22T05:19:50.469" v="1046"/>
        <pc:sldMkLst>
          <pc:docMk/>
          <pc:sldMk cId="3099884470" sldId="320"/>
        </pc:sldMkLst>
        <pc:spChg chg="mod">
          <ac:chgData name="陈 景浩" userId="3ac96f70d60ff365" providerId="LiveId" clId="{BCF26D9D-81BF-4A7A-B052-A65DAD4595D4}" dt="2022-12-13T13:37:25.220" v="606"/>
          <ac:spMkLst>
            <pc:docMk/>
            <pc:sldMk cId="3099884470" sldId="320"/>
            <ac:spMk id="13" creationId="{00000000-0000-0000-0000-000000000000}"/>
          </ac:spMkLst>
        </pc:spChg>
        <pc:spChg chg="mod">
          <ac:chgData name="陈 景浩" userId="3ac96f70d60ff365" providerId="LiveId" clId="{BCF26D9D-81BF-4A7A-B052-A65DAD4595D4}" dt="2022-12-13T13:37:12.108" v="602"/>
          <ac:spMkLst>
            <pc:docMk/>
            <pc:sldMk cId="3099884470" sldId="320"/>
            <ac:spMk id="18" creationId="{00000000-0000-0000-0000-000000000000}"/>
          </ac:spMkLst>
        </pc:spChg>
        <pc:picChg chg="add del mod">
          <ac:chgData name="陈 景浩" userId="3ac96f70d60ff365" providerId="LiveId" clId="{BCF26D9D-81BF-4A7A-B052-A65DAD4595D4}" dt="2022-12-22T05:19:50.469" v="1046"/>
          <ac:picMkLst>
            <pc:docMk/>
            <pc:sldMk cId="3099884470" sldId="320"/>
            <ac:picMk id="6" creationId="{1AEE62B6-2C27-8D60-74C9-2EB2A9C72EC9}"/>
          </ac:picMkLst>
        </pc:picChg>
        <pc:cxnChg chg="mod">
          <ac:chgData name="陈 景浩" userId="3ac96f70d60ff365" providerId="LiveId" clId="{BCF26D9D-81BF-4A7A-B052-A65DAD4595D4}" dt="2022-12-13T13:37:22.484" v="604" actId="108"/>
          <ac:cxnSpMkLst>
            <pc:docMk/>
            <pc:sldMk cId="3099884470" sldId="320"/>
            <ac:cxnSpMk id="15" creationId="{00000000-0000-0000-0000-000000000000}"/>
          </ac:cxnSpMkLst>
        </pc:cxnChg>
        <pc:cxnChg chg="mod">
          <ac:chgData name="陈 景浩" userId="3ac96f70d60ff365" providerId="LiveId" clId="{BCF26D9D-81BF-4A7A-B052-A65DAD4595D4}" dt="2022-12-13T13:37:19.396" v="603" actId="108"/>
          <ac:cxnSpMkLst>
            <pc:docMk/>
            <pc:sldMk cId="3099884470" sldId="320"/>
            <ac:cxnSpMk id="20" creationId="{00000000-0000-0000-0000-000000000000}"/>
          </ac:cxnSpMkLst>
        </pc:cxnChg>
      </pc:sldChg>
      <pc:sldChg chg="addSp delSp modSp add mod modTransition modAnim">
        <pc:chgData name="陈 景浩" userId="3ac96f70d60ff365" providerId="LiveId" clId="{BCF26D9D-81BF-4A7A-B052-A65DAD4595D4}" dt="2022-12-22T05:19:50.469" v="1046"/>
        <pc:sldMkLst>
          <pc:docMk/>
          <pc:sldMk cId="905155349" sldId="321"/>
        </pc:sldMkLst>
        <pc:spChg chg="mod">
          <ac:chgData name="陈 景浩" userId="3ac96f70d60ff365" providerId="LiveId" clId="{BCF26D9D-81BF-4A7A-B052-A65DAD4595D4}" dt="2022-12-13T13:38:17.875" v="622"/>
          <ac:spMkLst>
            <pc:docMk/>
            <pc:sldMk cId="905155349" sldId="321"/>
            <ac:spMk id="18" creationId="{00000000-0000-0000-0000-000000000000}"/>
          </ac:spMkLst>
        </pc:spChg>
        <pc:spChg chg="mod">
          <ac:chgData name="陈 景浩" userId="3ac96f70d60ff365" providerId="LiveId" clId="{BCF26D9D-81BF-4A7A-B052-A65DAD4595D4}" dt="2022-12-13T13:38:09.466" v="619"/>
          <ac:spMkLst>
            <pc:docMk/>
            <pc:sldMk cId="905155349" sldId="321"/>
            <ac:spMk id="23" creationId="{00000000-0000-0000-0000-000000000000}"/>
          </ac:spMkLst>
        </pc:spChg>
        <pc:picChg chg="add del mod">
          <ac:chgData name="陈 景浩" userId="3ac96f70d60ff365" providerId="LiveId" clId="{BCF26D9D-81BF-4A7A-B052-A65DAD4595D4}" dt="2022-12-22T05:19:50.469" v="1046"/>
          <ac:picMkLst>
            <pc:docMk/>
            <pc:sldMk cId="905155349" sldId="321"/>
            <ac:picMk id="6" creationId="{4E814B31-AAFD-033C-DB43-C7080374C8EF}"/>
          </ac:picMkLst>
        </pc:picChg>
        <pc:cxnChg chg="mod">
          <ac:chgData name="陈 景浩" userId="3ac96f70d60ff365" providerId="LiveId" clId="{BCF26D9D-81BF-4A7A-B052-A65DAD4595D4}" dt="2022-12-13T13:38:20.482" v="623" actId="108"/>
          <ac:cxnSpMkLst>
            <pc:docMk/>
            <pc:sldMk cId="905155349" sldId="321"/>
            <ac:cxnSpMk id="20" creationId="{00000000-0000-0000-0000-000000000000}"/>
          </ac:cxnSpMkLst>
        </pc:cxnChg>
        <pc:cxnChg chg="mod">
          <ac:chgData name="陈 景浩" userId="3ac96f70d60ff365" providerId="LiveId" clId="{BCF26D9D-81BF-4A7A-B052-A65DAD4595D4}" dt="2022-12-13T13:38:14.325" v="620" actId="108"/>
          <ac:cxnSpMkLst>
            <pc:docMk/>
            <pc:sldMk cId="905155349" sldId="321"/>
            <ac:cxnSpMk id="25" creationId="{00000000-0000-0000-0000-000000000000}"/>
          </ac:cxnSpMkLst>
        </pc:cxnChg>
      </pc:sldChg>
      <pc:sldChg chg="modSp add mod modTransition">
        <pc:chgData name="陈 景浩" userId="3ac96f70d60ff365" providerId="LiveId" clId="{BCF26D9D-81BF-4A7A-B052-A65DAD4595D4}" dt="2022-12-22T07:21:39.528" v="1196" actId="20577"/>
        <pc:sldMkLst>
          <pc:docMk/>
          <pc:sldMk cId="2136694922" sldId="322"/>
        </pc:sldMkLst>
        <pc:spChg chg="mod">
          <ac:chgData name="陈 景浩" userId="3ac96f70d60ff365" providerId="LiveId" clId="{BCF26D9D-81BF-4A7A-B052-A65DAD4595D4}" dt="2022-12-13T13:38:38.574" v="630"/>
          <ac:spMkLst>
            <pc:docMk/>
            <pc:sldMk cId="2136694922" sldId="322"/>
            <ac:spMk id="23" creationId="{00000000-0000-0000-0000-000000000000}"/>
          </ac:spMkLst>
        </pc:spChg>
        <pc:spChg chg="mod">
          <ac:chgData name="陈 景浩" userId="3ac96f70d60ff365" providerId="LiveId" clId="{BCF26D9D-81BF-4A7A-B052-A65DAD4595D4}" dt="2022-12-13T13:38:33.258" v="627"/>
          <ac:spMkLst>
            <pc:docMk/>
            <pc:sldMk cId="2136694922" sldId="322"/>
            <ac:spMk id="33" creationId="{00000000-0000-0000-0000-000000000000}"/>
          </ac:spMkLst>
        </pc:spChg>
        <pc:spChg chg="mod">
          <ac:chgData name="陈 景浩" userId="3ac96f70d60ff365" providerId="LiveId" clId="{BCF26D9D-81BF-4A7A-B052-A65DAD4595D4}" dt="2022-12-22T07:21:39.528" v="1196" actId="20577"/>
          <ac:spMkLst>
            <pc:docMk/>
            <pc:sldMk cId="2136694922" sldId="322"/>
            <ac:spMk id="36" creationId="{00000000-0000-0000-0000-000000000000}"/>
          </ac:spMkLst>
        </pc:spChg>
        <pc:cxnChg chg="mod">
          <ac:chgData name="陈 景浩" userId="3ac96f70d60ff365" providerId="LiveId" clId="{BCF26D9D-81BF-4A7A-B052-A65DAD4595D4}" dt="2022-12-13T13:38:41.981" v="631" actId="108"/>
          <ac:cxnSpMkLst>
            <pc:docMk/>
            <pc:sldMk cId="2136694922" sldId="322"/>
            <ac:cxnSpMk id="25" creationId="{00000000-0000-0000-0000-000000000000}"/>
          </ac:cxnSpMkLst>
        </pc:cxnChg>
        <pc:cxnChg chg="mod">
          <ac:chgData name="陈 景浩" userId="3ac96f70d60ff365" providerId="LiveId" clId="{BCF26D9D-81BF-4A7A-B052-A65DAD4595D4}" dt="2022-12-13T13:38:35.419" v="628" actId="108"/>
          <ac:cxnSpMkLst>
            <pc:docMk/>
            <pc:sldMk cId="2136694922" sldId="322"/>
            <ac:cxnSpMk id="35" creationId="{00000000-0000-0000-0000-000000000000}"/>
          </ac:cxnSpMkLst>
        </pc:cxnChg>
      </pc:sldChg>
      <pc:sldChg chg="addSp delSp modSp mod ord modTransition modAnim">
        <pc:chgData name="陈 景浩" userId="3ac96f70d60ff365" providerId="LiveId" clId="{BCF26D9D-81BF-4A7A-B052-A65DAD4595D4}" dt="2022-12-22T05:19:50.469" v="1046"/>
        <pc:sldMkLst>
          <pc:docMk/>
          <pc:sldMk cId="4105259777" sldId="323"/>
        </pc:sldMkLst>
        <pc:spChg chg="mod">
          <ac:chgData name="陈 景浩" userId="3ac96f70d60ff365" providerId="LiveId" clId="{BCF26D9D-81BF-4A7A-B052-A65DAD4595D4}" dt="2022-12-21T14:40:49.776" v="893" actId="6549"/>
          <ac:spMkLst>
            <pc:docMk/>
            <pc:sldMk cId="4105259777" sldId="323"/>
            <ac:spMk id="6" creationId="{36204D3D-0BC5-8E02-E235-9293DBB23345}"/>
          </ac:spMkLst>
        </pc:spChg>
        <pc:picChg chg="add del mod">
          <ac:chgData name="陈 景浩" userId="3ac96f70d60ff365" providerId="LiveId" clId="{BCF26D9D-81BF-4A7A-B052-A65DAD4595D4}" dt="2022-12-22T05:19:50.469" v="1046"/>
          <ac:picMkLst>
            <pc:docMk/>
            <pc:sldMk cId="4105259777" sldId="323"/>
            <ac:picMk id="4" creationId="{B6261F25-AC9F-2703-5505-B5755A4A2972}"/>
          </ac:picMkLst>
        </pc:picChg>
      </pc:sldChg>
      <pc:sldChg chg="addSp delSp modSp mod modTransition modNotesTx">
        <pc:chgData name="陈 景浩" userId="3ac96f70d60ff365" providerId="LiveId" clId="{BCF26D9D-81BF-4A7A-B052-A65DAD4595D4}" dt="2022-12-22T05:19:50.469" v="1046"/>
        <pc:sldMkLst>
          <pc:docMk/>
          <pc:sldMk cId="3151636490" sldId="324"/>
        </pc:sldMkLst>
        <pc:spChg chg="add del">
          <ac:chgData name="陈 景浩" userId="3ac96f70d60ff365" providerId="LiveId" clId="{BCF26D9D-81BF-4A7A-B052-A65DAD4595D4}" dt="2022-12-21T14:28:14.858" v="727" actId="11529"/>
          <ac:spMkLst>
            <pc:docMk/>
            <pc:sldMk cId="3151636490" sldId="324"/>
            <ac:spMk id="17" creationId="{CDC99AE1-3B49-DD01-1F90-4A3E9AA2AD33}"/>
          </ac:spMkLst>
        </pc:spChg>
        <pc:spChg chg="add del">
          <ac:chgData name="陈 景浩" userId="3ac96f70d60ff365" providerId="LiveId" clId="{BCF26D9D-81BF-4A7A-B052-A65DAD4595D4}" dt="2022-12-21T14:28:41.586" v="729" actId="11529"/>
          <ac:spMkLst>
            <pc:docMk/>
            <pc:sldMk cId="3151636490" sldId="324"/>
            <ac:spMk id="18" creationId="{B8ACA1B2-1D4D-9056-75E6-6D5CCF89AF19}"/>
          </ac:spMkLst>
        </pc:spChg>
        <pc:spChg chg="add mod">
          <ac:chgData name="陈 景浩" userId="3ac96f70d60ff365" providerId="LiveId" clId="{BCF26D9D-81BF-4A7A-B052-A65DAD4595D4}" dt="2022-12-21T14:33:00.292" v="783" actId="14100"/>
          <ac:spMkLst>
            <pc:docMk/>
            <pc:sldMk cId="3151636490" sldId="324"/>
            <ac:spMk id="19" creationId="{24C8B2C2-3294-C28D-A183-AFDD663A77CB}"/>
          </ac:spMkLst>
        </pc:spChg>
        <pc:spChg chg="add mod">
          <ac:chgData name="陈 景浩" userId="3ac96f70d60ff365" providerId="LiveId" clId="{BCF26D9D-81BF-4A7A-B052-A65DAD4595D4}" dt="2022-12-21T14:33:12.359" v="786" actId="1076"/>
          <ac:spMkLst>
            <pc:docMk/>
            <pc:sldMk cId="3151636490" sldId="324"/>
            <ac:spMk id="20" creationId="{43E06FCC-9F42-6043-B75E-06DB28EC55E7}"/>
          </ac:spMkLst>
        </pc:spChg>
        <pc:spChg chg="add mod">
          <ac:chgData name="陈 景浩" userId="3ac96f70d60ff365" providerId="LiveId" clId="{BCF26D9D-81BF-4A7A-B052-A65DAD4595D4}" dt="2022-12-21T14:32:57.736" v="782" actId="571"/>
          <ac:spMkLst>
            <pc:docMk/>
            <pc:sldMk cId="3151636490" sldId="324"/>
            <ac:spMk id="26" creationId="{5522ADB0-EC09-B679-2D90-86AB6B206B85}"/>
          </ac:spMkLst>
        </pc:spChg>
        <pc:spChg chg="add mod">
          <ac:chgData name="陈 景浩" userId="3ac96f70d60ff365" providerId="LiveId" clId="{BCF26D9D-81BF-4A7A-B052-A65DAD4595D4}" dt="2022-12-21T14:45:09.070" v="997" actId="1076"/>
          <ac:spMkLst>
            <pc:docMk/>
            <pc:sldMk cId="3151636490" sldId="324"/>
            <ac:spMk id="31" creationId="{9EF25EC2-B466-9DAA-7336-71A7BF893BEF}"/>
          </ac:spMkLst>
        </pc:spChg>
        <pc:spChg chg="add mod">
          <ac:chgData name="陈 景浩" userId="3ac96f70d60ff365" providerId="LiveId" clId="{BCF26D9D-81BF-4A7A-B052-A65DAD4595D4}" dt="2022-12-21T14:44:43.604" v="982" actId="1076"/>
          <ac:spMkLst>
            <pc:docMk/>
            <pc:sldMk cId="3151636490" sldId="324"/>
            <ac:spMk id="32" creationId="{2330FC77-1206-8116-DD86-C5E334F1DB53}"/>
          </ac:spMkLst>
        </pc:spChg>
        <pc:spChg chg="add mod">
          <ac:chgData name="陈 景浩" userId="3ac96f70d60ff365" providerId="LiveId" clId="{BCF26D9D-81BF-4A7A-B052-A65DAD4595D4}" dt="2022-12-21T14:45:19.947" v="1000" actId="1076"/>
          <ac:spMkLst>
            <pc:docMk/>
            <pc:sldMk cId="3151636490" sldId="324"/>
            <ac:spMk id="33" creationId="{60517156-E84C-9DEB-E94C-801140FCBED4}"/>
          </ac:spMkLst>
        </pc:spChg>
        <pc:spChg chg="add mod">
          <ac:chgData name="陈 景浩" userId="3ac96f70d60ff365" providerId="LiveId" clId="{BCF26D9D-81BF-4A7A-B052-A65DAD4595D4}" dt="2022-12-21T14:45:15.363" v="999" actId="1076"/>
          <ac:spMkLst>
            <pc:docMk/>
            <pc:sldMk cId="3151636490" sldId="324"/>
            <ac:spMk id="34" creationId="{F6912EEC-201A-BA91-43F4-8507ED860725}"/>
          </ac:spMkLst>
        </pc:spChg>
        <pc:picChg chg="del mod">
          <ac:chgData name="陈 景浩" userId="3ac96f70d60ff365" providerId="LiveId" clId="{BCF26D9D-81BF-4A7A-B052-A65DAD4595D4}" dt="2022-12-21T14:27:23.607" v="711" actId="478"/>
          <ac:picMkLst>
            <pc:docMk/>
            <pc:sldMk cId="3151636490" sldId="324"/>
            <ac:picMk id="4" creationId="{B0FBF63E-FC8D-C781-72A1-DE306A08C966}"/>
          </ac:picMkLst>
        </pc:picChg>
        <pc:picChg chg="del">
          <ac:chgData name="陈 景浩" userId="3ac96f70d60ff365" providerId="LiveId" clId="{BCF26D9D-81BF-4A7A-B052-A65DAD4595D4}" dt="2022-12-21T14:35:50.174" v="833" actId="478"/>
          <ac:picMkLst>
            <pc:docMk/>
            <pc:sldMk cId="3151636490" sldId="324"/>
            <ac:picMk id="5" creationId="{C41E008D-EC25-1F79-DE3F-48F700967249}"/>
          </ac:picMkLst>
        </pc:picChg>
        <pc:picChg chg="add del mod">
          <ac:chgData name="陈 景浩" userId="3ac96f70d60ff365" providerId="LiveId" clId="{BCF26D9D-81BF-4A7A-B052-A65DAD4595D4}" dt="2022-12-21T14:31:43.755" v="749" actId="478"/>
          <ac:picMkLst>
            <pc:docMk/>
            <pc:sldMk cId="3151636490" sldId="324"/>
            <ac:picMk id="6" creationId="{C7277E6D-80C7-C7F9-E0F4-3932117C41B7}"/>
          </ac:picMkLst>
        </pc:picChg>
        <pc:picChg chg="add del mod">
          <ac:chgData name="陈 景浩" userId="3ac96f70d60ff365" providerId="LiveId" clId="{BCF26D9D-81BF-4A7A-B052-A65DAD4595D4}" dt="2022-12-21T14:31:44.127" v="750" actId="478"/>
          <ac:picMkLst>
            <pc:docMk/>
            <pc:sldMk cId="3151636490" sldId="324"/>
            <ac:picMk id="8" creationId="{C4592976-EF47-8376-6A58-0B9CF5246889}"/>
          </ac:picMkLst>
        </pc:picChg>
        <pc:picChg chg="add mod modCrop">
          <ac:chgData name="陈 景浩" userId="3ac96f70d60ff365" providerId="LiveId" clId="{BCF26D9D-81BF-4A7A-B052-A65DAD4595D4}" dt="2022-12-21T14:32:35.830" v="772" actId="732"/>
          <ac:picMkLst>
            <pc:docMk/>
            <pc:sldMk cId="3151636490" sldId="324"/>
            <ac:picMk id="10" creationId="{7EE4D8EA-BBA6-7531-B18C-56DCE0641AD5}"/>
          </ac:picMkLst>
        </pc:picChg>
        <pc:picChg chg="add mod modCrop">
          <ac:chgData name="陈 景浩" userId="3ac96f70d60ff365" providerId="LiveId" clId="{BCF26D9D-81BF-4A7A-B052-A65DAD4595D4}" dt="2022-12-21T14:37:07.334" v="855" actId="1076"/>
          <ac:picMkLst>
            <pc:docMk/>
            <pc:sldMk cId="3151636490" sldId="324"/>
            <ac:picMk id="12" creationId="{D502B85E-468A-0DD1-3CA7-299F6E131C96}"/>
          </ac:picMkLst>
        </pc:picChg>
        <pc:picChg chg="add mod modCrop">
          <ac:chgData name="陈 景浩" userId="3ac96f70d60ff365" providerId="LiveId" clId="{BCF26D9D-81BF-4A7A-B052-A65DAD4595D4}" dt="2022-12-21T14:33:00.292" v="783" actId="14100"/>
          <ac:picMkLst>
            <pc:docMk/>
            <pc:sldMk cId="3151636490" sldId="324"/>
            <ac:picMk id="14" creationId="{C206276C-00A4-A582-6695-F1BE12FA0E63}"/>
          </ac:picMkLst>
        </pc:picChg>
        <pc:picChg chg="add mod modCrop">
          <ac:chgData name="陈 景浩" userId="3ac96f70d60ff365" providerId="LiveId" clId="{BCF26D9D-81BF-4A7A-B052-A65DAD4595D4}" dt="2022-12-21T14:44:38.614" v="980" actId="1076"/>
          <ac:picMkLst>
            <pc:docMk/>
            <pc:sldMk cId="3151636490" sldId="324"/>
            <ac:picMk id="16" creationId="{E98C5FE3-6C9E-7114-BF92-1953FF229A33}"/>
          </ac:picMkLst>
        </pc:picChg>
        <pc:picChg chg="add mod modCrop">
          <ac:chgData name="陈 景浩" userId="3ac96f70d60ff365" providerId="LiveId" clId="{BCF26D9D-81BF-4A7A-B052-A65DAD4595D4}" dt="2022-12-21T14:37:24.834" v="862" actId="1076"/>
          <ac:picMkLst>
            <pc:docMk/>
            <pc:sldMk cId="3151636490" sldId="324"/>
            <ac:picMk id="22" creationId="{5CDF8864-E46E-A52D-C725-33F83747BB6D}"/>
          </ac:picMkLst>
        </pc:picChg>
        <pc:picChg chg="add mod modCrop">
          <ac:chgData name="陈 景浩" userId="3ac96f70d60ff365" providerId="LiveId" clId="{BCF26D9D-81BF-4A7A-B052-A65DAD4595D4}" dt="2022-12-21T14:45:05.860" v="996" actId="1076"/>
          <ac:picMkLst>
            <pc:docMk/>
            <pc:sldMk cId="3151636490" sldId="324"/>
            <ac:picMk id="24" creationId="{B7D22E94-0CFE-4C1C-6EA1-3AEFD6170CF9}"/>
          </ac:picMkLst>
        </pc:picChg>
        <pc:picChg chg="add mod">
          <ac:chgData name="陈 景浩" userId="3ac96f70d60ff365" providerId="LiveId" clId="{BCF26D9D-81BF-4A7A-B052-A65DAD4595D4}" dt="2022-12-21T14:32:57.736" v="782" actId="571"/>
          <ac:picMkLst>
            <pc:docMk/>
            <pc:sldMk cId="3151636490" sldId="324"/>
            <ac:picMk id="25" creationId="{491F31E0-5982-50D1-B0A4-8EA77FFD92C4}"/>
          </ac:picMkLst>
        </pc:picChg>
        <pc:picChg chg="add mod modCrop">
          <ac:chgData name="陈 景浩" userId="3ac96f70d60ff365" providerId="LiveId" clId="{BCF26D9D-81BF-4A7A-B052-A65DAD4595D4}" dt="2022-12-21T14:37:27.733" v="863" actId="1076"/>
          <ac:picMkLst>
            <pc:docMk/>
            <pc:sldMk cId="3151636490" sldId="324"/>
            <ac:picMk id="28" creationId="{E2A9E3CD-A7DC-FB0E-6396-516B68FD54A4}"/>
          </ac:picMkLst>
        </pc:picChg>
        <pc:picChg chg="add mod modCrop">
          <ac:chgData name="陈 景浩" userId="3ac96f70d60ff365" providerId="LiveId" clId="{BCF26D9D-81BF-4A7A-B052-A65DAD4595D4}" dt="2022-12-21T14:37:32.538" v="864" actId="1076"/>
          <ac:picMkLst>
            <pc:docMk/>
            <pc:sldMk cId="3151636490" sldId="324"/>
            <ac:picMk id="30" creationId="{BD86E3B8-ED9C-4E87-A703-229441993966}"/>
          </ac:picMkLst>
        </pc:picChg>
      </pc:sldChg>
      <pc:sldChg chg="modSp mod modTransition">
        <pc:chgData name="陈 景浩" userId="3ac96f70d60ff365" providerId="LiveId" clId="{BCF26D9D-81BF-4A7A-B052-A65DAD4595D4}" dt="2022-12-24T04:12:53.754" v="1198" actId="20577"/>
        <pc:sldMkLst>
          <pc:docMk/>
          <pc:sldMk cId="2501255796" sldId="326"/>
        </pc:sldMkLst>
        <pc:spChg chg="mod">
          <ac:chgData name="陈 景浩" userId="3ac96f70d60ff365" providerId="LiveId" clId="{BCF26D9D-81BF-4A7A-B052-A65DAD4595D4}" dt="2022-12-24T04:12:53.754" v="1198" actId="20577"/>
          <ac:spMkLst>
            <pc:docMk/>
            <pc:sldMk cId="2501255796" sldId="326"/>
            <ac:spMk id="5" creationId="{00000000-0000-0000-0000-000000000000}"/>
          </ac:spMkLst>
        </pc:spChg>
      </pc:sldChg>
    </pc:docChg>
  </pc:docChgLst>
  <pc:docChgLst>
    <pc:chgData name="zhu sh" userId="fb9b01d1393c932c" providerId="LiveId" clId="{78C2E286-3B38-416B-8D3F-4367F57CFAF2}"/>
    <pc:docChg chg="custSel modSld">
      <pc:chgData name="zhu sh" userId="fb9b01d1393c932c" providerId="LiveId" clId="{78C2E286-3B38-416B-8D3F-4367F57CFAF2}" dt="2022-12-21T16:27:22.599" v="20" actId="1076"/>
      <pc:docMkLst>
        <pc:docMk/>
      </pc:docMkLst>
      <pc:sldChg chg="addSp modSp mod">
        <pc:chgData name="zhu sh" userId="fb9b01d1393c932c" providerId="LiveId" clId="{78C2E286-3B38-416B-8D3F-4367F57CFAF2}" dt="2022-12-21T12:38:27.713" v="18" actId="1076"/>
        <pc:sldMkLst>
          <pc:docMk/>
          <pc:sldMk cId="1229684040" sldId="311"/>
        </pc:sldMkLst>
        <pc:picChg chg="add">
          <ac:chgData name="zhu sh" userId="fb9b01d1393c932c" providerId="LiveId" clId="{78C2E286-3B38-416B-8D3F-4367F57CFAF2}" dt="2022-12-21T12:24:07.187" v="15" actId="22"/>
          <ac:picMkLst>
            <pc:docMk/>
            <pc:sldMk cId="1229684040" sldId="311"/>
            <ac:picMk id="4" creationId="{FBD0F603-ABFA-4BC5-5E39-FC9223D13AC6}"/>
          </ac:picMkLst>
        </pc:picChg>
        <pc:picChg chg="add mod">
          <ac:chgData name="zhu sh" userId="fb9b01d1393c932c" providerId="LiveId" clId="{78C2E286-3B38-416B-8D3F-4367F57CFAF2}" dt="2022-12-21T12:38:27.713" v="18" actId="1076"/>
          <ac:picMkLst>
            <pc:docMk/>
            <pc:sldMk cId="1229684040" sldId="311"/>
            <ac:picMk id="11" creationId="{8D80686F-0E06-2B71-4C99-577EF8845695}"/>
          </ac:picMkLst>
        </pc:picChg>
      </pc:sldChg>
      <pc:sldChg chg="addSp modSp mod">
        <pc:chgData name="zhu sh" userId="fb9b01d1393c932c" providerId="LiveId" clId="{78C2E286-3B38-416B-8D3F-4367F57CFAF2}" dt="2022-12-21T16:27:22.599" v="20" actId="1076"/>
        <pc:sldMkLst>
          <pc:docMk/>
          <pc:sldMk cId="1465913468" sldId="313"/>
        </pc:sldMkLst>
        <pc:spChg chg="mod">
          <ac:chgData name="zhu sh" userId="fb9b01d1393c932c" providerId="LiveId" clId="{78C2E286-3B38-416B-8D3F-4367F57CFAF2}" dt="2022-12-13T14:37:47.804" v="2" actId="14100"/>
          <ac:spMkLst>
            <pc:docMk/>
            <pc:sldMk cId="1465913468" sldId="313"/>
            <ac:spMk id="6" creationId="{633905A6-A4BE-B6B4-4A4C-A8CFB8BD314B}"/>
          </ac:spMkLst>
        </pc:spChg>
        <pc:picChg chg="add mod">
          <ac:chgData name="zhu sh" userId="fb9b01d1393c932c" providerId="LiveId" clId="{78C2E286-3B38-416B-8D3F-4367F57CFAF2}" dt="2022-12-13T14:38:22.813" v="9" actId="14100"/>
          <ac:picMkLst>
            <pc:docMk/>
            <pc:sldMk cId="1465913468" sldId="313"/>
            <ac:picMk id="4" creationId="{1806120F-6A18-8AB6-9A1F-B3E3923BCEEA}"/>
          </ac:picMkLst>
        </pc:picChg>
        <pc:picChg chg="add mod">
          <ac:chgData name="zhu sh" userId="fb9b01d1393c932c" providerId="LiveId" clId="{78C2E286-3B38-416B-8D3F-4367F57CFAF2}" dt="2022-12-13T14:38:26.526" v="11" actId="1076"/>
          <ac:picMkLst>
            <pc:docMk/>
            <pc:sldMk cId="1465913468" sldId="313"/>
            <ac:picMk id="5" creationId="{D12B2AD3-3C46-591D-3A29-89F12EC6F90C}"/>
          </ac:picMkLst>
        </pc:picChg>
        <pc:picChg chg="add mod">
          <ac:chgData name="zhu sh" userId="fb9b01d1393c932c" providerId="LiveId" clId="{78C2E286-3B38-416B-8D3F-4367F57CFAF2}" dt="2022-12-21T16:27:22.599" v="20" actId="1076"/>
          <ac:picMkLst>
            <pc:docMk/>
            <pc:sldMk cId="1465913468" sldId="313"/>
            <ac:picMk id="7" creationId="{8EFBA34A-AA65-46AA-7AFD-05768408DA83}"/>
          </ac:picMkLst>
        </pc:picChg>
      </pc:sldChg>
      <pc:sldChg chg="modSp mod">
        <pc:chgData name="zhu sh" userId="fb9b01d1393c932c" providerId="LiveId" clId="{78C2E286-3B38-416B-8D3F-4367F57CFAF2}" dt="2022-12-13T14:38:50.822" v="14" actId="27636"/>
        <pc:sldMkLst>
          <pc:docMk/>
          <pc:sldMk cId="2624747218" sldId="318"/>
        </pc:sldMkLst>
        <pc:spChg chg="mod">
          <ac:chgData name="zhu sh" userId="fb9b01d1393c932c" providerId="LiveId" clId="{78C2E286-3B38-416B-8D3F-4367F57CFAF2}" dt="2022-12-13T14:38:50.822" v="14" actId="27636"/>
          <ac:spMkLst>
            <pc:docMk/>
            <pc:sldMk cId="2624747218" sldId="318"/>
            <ac:spMk id="5" creationId="{00000000-0000-0000-0000-000000000000}"/>
          </ac:spMkLst>
        </pc:spChg>
      </pc:sldChg>
    </pc:docChg>
  </pc:docChgLst>
  <pc:docChgLst>
    <pc:chgData name="zhu sh" userId="fb9b01d1393c932c" providerId="LiveId" clId="{A0C83BBA-F20A-40ED-ABF7-17C3548C615D}"/>
    <pc:docChg chg="undo custSel addSld delSld modSld">
      <pc:chgData name="zhu sh" userId="fb9b01d1393c932c" providerId="LiveId" clId="{A0C83BBA-F20A-40ED-ABF7-17C3548C615D}" dt="2022-12-22T07:11:33.042" v="807" actId="20577"/>
      <pc:docMkLst>
        <pc:docMk/>
      </pc:docMkLst>
      <pc:sldChg chg="modSp mod">
        <pc:chgData name="zhu sh" userId="fb9b01d1393c932c" providerId="LiveId" clId="{A0C83BBA-F20A-40ED-ABF7-17C3548C615D}" dt="2022-12-22T05:56:20.793" v="552" actId="20577"/>
        <pc:sldMkLst>
          <pc:docMk/>
          <pc:sldMk cId="2049770824" sldId="259"/>
        </pc:sldMkLst>
        <pc:spChg chg="mod">
          <ac:chgData name="zhu sh" userId="fb9b01d1393c932c" providerId="LiveId" clId="{A0C83BBA-F20A-40ED-ABF7-17C3548C615D}" dt="2022-12-22T05:56:20.793" v="552" actId="20577"/>
          <ac:spMkLst>
            <pc:docMk/>
            <pc:sldMk cId="2049770824" sldId="259"/>
            <ac:spMk id="4" creationId="{00000000-0000-0000-0000-000000000000}"/>
          </ac:spMkLst>
        </pc:spChg>
      </pc:sldChg>
      <pc:sldChg chg="modSp mod modNotesTx">
        <pc:chgData name="zhu sh" userId="fb9b01d1393c932c" providerId="LiveId" clId="{A0C83BBA-F20A-40ED-ABF7-17C3548C615D}" dt="2022-12-21T12:11:27.298" v="10"/>
        <pc:sldMkLst>
          <pc:docMk/>
          <pc:sldMk cId="4256661517" sldId="263"/>
        </pc:sldMkLst>
        <pc:spChg chg="mod">
          <ac:chgData name="zhu sh" userId="fb9b01d1393c932c" providerId="LiveId" clId="{A0C83BBA-F20A-40ED-ABF7-17C3548C615D}" dt="2022-12-21T12:11:23.830" v="9" actId="21"/>
          <ac:spMkLst>
            <pc:docMk/>
            <pc:sldMk cId="4256661517" sldId="263"/>
            <ac:spMk id="2" creationId="{3F463CA9-54E4-7014-E76E-D9CF1BA86AB9}"/>
          </ac:spMkLst>
        </pc:spChg>
      </pc:sldChg>
      <pc:sldChg chg="modSp mod modNotesTx">
        <pc:chgData name="zhu sh" userId="fb9b01d1393c932c" providerId="LiveId" clId="{A0C83BBA-F20A-40ED-ABF7-17C3548C615D}" dt="2022-12-21T12:11:54.948" v="14"/>
        <pc:sldMkLst>
          <pc:docMk/>
          <pc:sldMk cId="261166644" sldId="286"/>
        </pc:sldMkLst>
        <pc:spChg chg="mod">
          <ac:chgData name="zhu sh" userId="fb9b01d1393c932c" providerId="LiveId" clId="{A0C83BBA-F20A-40ED-ABF7-17C3548C615D}" dt="2022-12-21T12:11:44.896" v="12" actId="20577"/>
          <ac:spMkLst>
            <pc:docMk/>
            <pc:sldMk cId="261166644" sldId="286"/>
            <ac:spMk id="18" creationId="{680F0683-A604-4B42-8103-107FE7EEA002}"/>
          </ac:spMkLst>
        </pc:spChg>
        <pc:picChg chg="mod">
          <ac:chgData name="zhu sh" userId="fb9b01d1393c932c" providerId="LiveId" clId="{A0C83BBA-F20A-40ED-ABF7-17C3548C615D}" dt="2022-12-21T12:11:51.746" v="13" actId="1076"/>
          <ac:picMkLst>
            <pc:docMk/>
            <pc:sldMk cId="261166644" sldId="286"/>
            <ac:picMk id="2" creationId="{D18A6B31-361B-9FF2-D7A7-762B52618615}"/>
          </ac:picMkLst>
        </pc:picChg>
      </pc:sldChg>
      <pc:sldChg chg="modSp mod modNotesTx">
        <pc:chgData name="zhu sh" userId="fb9b01d1393c932c" providerId="LiveId" clId="{A0C83BBA-F20A-40ED-ABF7-17C3548C615D}" dt="2022-12-22T02:17:14.335" v="503" actId="14100"/>
        <pc:sldMkLst>
          <pc:docMk/>
          <pc:sldMk cId="2909633344" sldId="288"/>
        </pc:sldMkLst>
        <pc:spChg chg="mod">
          <ac:chgData name="zhu sh" userId="fb9b01d1393c932c" providerId="LiveId" clId="{A0C83BBA-F20A-40ED-ABF7-17C3548C615D}" dt="2022-12-22T02:16:53.103" v="499" actId="21"/>
          <ac:spMkLst>
            <pc:docMk/>
            <pc:sldMk cId="2909633344" sldId="288"/>
            <ac:spMk id="6" creationId="{633905A6-A4BE-B6B4-4A4C-A8CFB8BD314B}"/>
          </ac:spMkLst>
        </pc:spChg>
        <pc:picChg chg="mod">
          <ac:chgData name="zhu sh" userId="fb9b01d1393c932c" providerId="LiveId" clId="{A0C83BBA-F20A-40ED-ABF7-17C3548C615D}" dt="2022-12-22T02:17:08.799" v="501" actId="14100"/>
          <ac:picMkLst>
            <pc:docMk/>
            <pc:sldMk cId="2909633344" sldId="288"/>
            <ac:picMk id="5" creationId="{6E174020-5938-4FB9-C21D-CDBC514B3237}"/>
          </ac:picMkLst>
        </pc:picChg>
        <pc:picChg chg="mod">
          <ac:chgData name="zhu sh" userId="fb9b01d1393c932c" providerId="LiveId" clId="{A0C83BBA-F20A-40ED-ABF7-17C3548C615D}" dt="2022-12-22T02:17:14.335" v="503" actId="14100"/>
          <ac:picMkLst>
            <pc:docMk/>
            <pc:sldMk cId="2909633344" sldId="288"/>
            <ac:picMk id="7" creationId="{8E1A2E3E-32A4-AA0C-53A9-5028A2DCD4A5}"/>
          </ac:picMkLst>
        </pc:picChg>
      </pc:sldChg>
      <pc:sldChg chg="modSp mod">
        <pc:chgData name="zhu sh" userId="fb9b01d1393c932c" providerId="LiveId" clId="{A0C83BBA-F20A-40ED-ABF7-17C3548C615D}" dt="2022-12-22T03:19:30.812" v="516" actId="27636"/>
        <pc:sldMkLst>
          <pc:docMk/>
          <pc:sldMk cId="2515722485" sldId="301"/>
        </pc:sldMkLst>
        <pc:spChg chg="mod">
          <ac:chgData name="zhu sh" userId="fb9b01d1393c932c" providerId="LiveId" clId="{A0C83BBA-F20A-40ED-ABF7-17C3548C615D}" dt="2022-12-22T03:19:30.812" v="516" actId="27636"/>
          <ac:spMkLst>
            <pc:docMk/>
            <pc:sldMk cId="2515722485" sldId="301"/>
            <ac:spMk id="5" creationId="{00000000-0000-0000-0000-000000000000}"/>
          </ac:spMkLst>
        </pc:spChg>
      </pc:sldChg>
      <pc:sldChg chg="addSp delSp modSp mod modNotesTx">
        <pc:chgData name="zhu sh" userId="fb9b01d1393c932c" providerId="LiveId" clId="{A0C83BBA-F20A-40ED-ABF7-17C3548C615D}" dt="2022-12-22T07:11:33.042" v="807" actId="20577"/>
        <pc:sldMkLst>
          <pc:docMk/>
          <pc:sldMk cId="2819000555" sldId="308"/>
        </pc:sldMkLst>
        <pc:spChg chg="del mod">
          <ac:chgData name="zhu sh" userId="fb9b01d1393c932c" providerId="LiveId" clId="{A0C83BBA-F20A-40ED-ABF7-17C3548C615D}" dt="2022-12-22T05:58:02.220" v="553" actId="478"/>
          <ac:spMkLst>
            <pc:docMk/>
            <pc:sldMk cId="2819000555" sldId="308"/>
            <ac:spMk id="4" creationId="{46B048E1-644E-E232-1FD5-E5918330E9DC}"/>
          </ac:spMkLst>
        </pc:spChg>
        <pc:spChg chg="mod">
          <ac:chgData name="zhu sh" userId="fb9b01d1393c932c" providerId="LiveId" clId="{A0C83BBA-F20A-40ED-ABF7-17C3548C615D}" dt="2022-12-22T06:16:42.034" v="698" actId="207"/>
          <ac:spMkLst>
            <pc:docMk/>
            <pc:sldMk cId="2819000555" sldId="308"/>
            <ac:spMk id="6" creationId="{633905A6-A4BE-B6B4-4A4C-A8CFB8BD314B}"/>
          </ac:spMkLst>
        </pc:spChg>
        <pc:spChg chg="del mod">
          <ac:chgData name="zhu sh" userId="fb9b01d1393c932c" providerId="LiveId" clId="{A0C83BBA-F20A-40ED-ABF7-17C3548C615D}" dt="2022-12-21T13:16:45.945" v="403"/>
          <ac:spMkLst>
            <pc:docMk/>
            <pc:sldMk cId="2819000555" sldId="308"/>
            <ac:spMk id="9" creationId="{876190A2-440F-3A43-2112-CE3DB00FAD94}"/>
          </ac:spMkLst>
        </pc:spChg>
        <pc:picChg chg="add del">
          <ac:chgData name="zhu sh" userId="fb9b01d1393c932c" providerId="LiveId" clId="{A0C83BBA-F20A-40ED-ABF7-17C3548C615D}" dt="2022-12-22T03:18:35.776" v="513" actId="478"/>
          <ac:picMkLst>
            <pc:docMk/>
            <pc:sldMk cId="2819000555" sldId="308"/>
            <ac:picMk id="2" creationId="{348B9EC1-265F-849D-6A09-035999D0A32B}"/>
          </ac:picMkLst>
        </pc:picChg>
        <pc:picChg chg="add mod">
          <ac:chgData name="zhu sh" userId="fb9b01d1393c932c" providerId="LiveId" clId="{A0C83BBA-F20A-40ED-ABF7-17C3548C615D}" dt="2022-12-22T05:59:09.326" v="558" actId="962"/>
          <ac:picMkLst>
            <pc:docMk/>
            <pc:sldMk cId="2819000555" sldId="308"/>
            <ac:picMk id="5" creationId="{A8B7B414-B004-CA25-2B60-821CC2796910}"/>
          </ac:picMkLst>
        </pc:picChg>
      </pc:sldChg>
      <pc:sldChg chg="addSp delSp modSp mod modNotesTx">
        <pc:chgData name="zhu sh" userId="fb9b01d1393c932c" providerId="LiveId" clId="{A0C83BBA-F20A-40ED-ABF7-17C3548C615D}" dt="2022-12-22T07:07:24.886" v="726" actId="20577"/>
        <pc:sldMkLst>
          <pc:docMk/>
          <pc:sldMk cId="3805411308" sldId="309"/>
        </pc:sldMkLst>
        <pc:spChg chg="mod">
          <ac:chgData name="zhu sh" userId="fb9b01d1393c932c" providerId="LiveId" clId="{A0C83BBA-F20A-40ED-ABF7-17C3548C615D}" dt="2022-12-22T07:07:24.886" v="726" actId="20577"/>
          <ac:spMkLst>
            <pc:docMk/>
            <pc:sldMk cId="3805411308" sldId="309"/>
            <ac:spMk id="6" creationId="{633905A6-A4BE-B6B4-4A4C-A8CFB8BD314B}"/>
          </ac:spMkLst>
        </pc:spChg>
        <pc:picChg chg="del">
          <ac:chgData name="zhu sh" userId="fb9b01d1393c932c" providerId="LiveId" clId="{A0C83BBA-F20A-40ED-ABF7-17C3548C615D}" dt="2022-12-21T12:34:14.170" v="229" actId="478"/>
          <ac:picMkLst>
            <pc:docMk/>
            <pc:sldMk cId="3805411308" sldId="309"/>
            <ac:picMk id="2" creationId="{73E3A4F2-382F-4C41-5587-A8335D501754}"/>
          </ac:picMkLst>
        </pc:picChg>
        <pc:picChg chg="add mod">
          <ac:chgData name="zhu sh" userId="fb9b01d1393c932c" providerId="LiveId" clId="{A0C83BBA-F20A-40ED-ABF7-17C3548C615D}" dt="2022-12-21T12:34:20.624" v="232" actId="1076"/>
          <ac:picMkLst>
            <pc:docMk/>
            <pc:sldMk cId="3805411308" sldId="309"/>
            <ac:picMk id="5" creationId="{A70A8B59-0295-B9B9-4B94-C578F98AF775}"/>
          </ac:picMkLst>
        </pc:picChg>
      </pc:sldChg>
      <pc:sldChg chg="addSp delSp modSp mod modNotesTx">
        <pc:chgData name="zhu sh" userId="fb9b01d1393c932c" providerId="LiveId" clId="{A0C83BBA-F20A-40ED-ABF7-17C3548C615D}" dt="2022-12-21T12:38:56.696" v="351" actId="1076"/>
        <pc:sldMkLst>
          <pc:docMk/>
          <pc:sldMk cId="1229684040" sldId="311"/>
        </pc:sldMkLst>
        <pc:spChg chg="del mod">
          <ac:chgData name="zhu sh" userId="fb9b01d1393c932c" providerId="LiveId" clId="{A0C83BBA-F20A-40ED-ABF7-17C3548C615D}" dt="2022-12-21T12:28:02.358" v="81"/>
          <ac:spMkLst>
            <pc:docMk/>
            <pc:sldMk cId="1229684040" sldId="311"/>
            <ac:spMk id="6" creationId="{633905A6-A4BE-B6B4-4A4C-A8CFB8BD314B}"/>
          </ac:spMkLst>
        </pc:spChg>
        <pc:picChg chg="add mod">
          <ac:chgData name="zhu sh" userId="fb9b01d1393c932c" providerId="LiveId" clId="{A0C83BBA-F20A-40ED-ABF7-17C3548C615D}" dt="2022-12-21T12:29:04.826" v="98" actId="1076"/>
          <ac:picMkLst>
            <pc:docMk/>
            <pc:sldMk cId="1229684040" sldId="311"/>
            <ac:picMk id="2" creationId="{FCC72E5F-A0F5-E13C-163C-953626611F01}"/>
          </ac:picMkLst>
        </pc:picChg>
        <pc:picChg chg="mod">
          <ac:chgData name="zhu sh" userId="fb9b01d1393c932c" providerId="LiveId" clId="{A0C83BBA-F20A-40ED-ABF7-17C3548C615D}" dt="2022-12-21T12:29:02.423" v="97" actId="1076"/>
          <ac:picMkLst>
            <pc:docMk/>
            <pc:sldMk cId="1229684040" sldId="311"/>
            <ac:picMk id="4" creationId="{FBD0F603-ABFA-4BC5-5E39-FC9223D13AC6}"/>
          </ac:picMkLst>
        </pc:picChg>
        <pc:picChg chg="mod modCrop">
          <ac:chgData name="zhu sh" userId="fb9b01d1393c932c" providerId="LiveId" clId="{A0C83BBA-F20A-40ED-ABF7-17C3548C615D}" dt="2022-12-21T12:38:56.696" v="351" actId="1076"/>
          <ac:picMkLst>
            <pc:docMk/>
            <pc:sldMk cId="1229684040" sldId="311"/>
            <ac:picMk id="5" creationId="{119B5CB9-B31D-9CC0-057D-2B6652D1DC9C}"/>
          </ac:picMkLst>
        </pc:picChg>
        <pc:picChg chg="add mod">
          <ac:chgData name="zhu sh" userId="fb9b01d1393c932c" providerId="LiveId" clId="{A0C83BBA-F20A-40ED-ABF7-17C3548C615D}" dt="2022-12-21T12:38:52.912" v="349" actId="1076"/>
          <ac:picMkLst>
            <pc:docMk/>
            <pc:sldMk cId="1229684040" sldId="311"/>
            <ac:picMk id="7" creationId="{82DD1817-8A05-C926-D6BB-9215DAF5F605}"/>
          </ac:picMkLst>
        </pc:picChg>
        <pc:picChg chg="del mod">
          <ac:chgData name="zhu sh" userId="fb9b01d1393c932c" providerId="LiveId" clId="{A0C83BBA-F20A-40ED-ABF7-17C3548C615D}" dt="2022-12-21T12:24:42.017" v="38" actId="21"/>
          <ac:picMkLst>
            <pc:docMk/>
            <pc:sldMk cId="1229684040" sldId="311"/>
            <ac:picMk id="8" creationId="{7D5FE145-FDFE-8071-53BA-38B239FD64E8}"/>
          </ac:picMkLst>
        </pc:picChg>
        <pc:picChg chg="add mod">
          <ac:chgData name="zhu sh" userId="fb9b01d1393c932c" providerId="LiveId" clId="{A0C83BBA-F20A-40ED-ABF7-17C3548C615D}" dt="2022-12-21T12:38:47.348" v="348" actId="1076"/>
          <ac:picMkLst>
            <pc:docMk/>
            <pc:sldMk cId="1229684040" sldId="311"/>
            <ac:picMk id="9" creationId="{0CCE71A3-AF99-6638-DF4B-11C880E7FA3D}"/>
          </ac:picMkLst>
        </pc:picChg>
        <pc:picChg chg="mod modCrop">
          <ac:chgData name="zhu sh" userId="fb9b01d1393c932c" providerId="LiveId" clId="{A0C83BBA-F20A-40ED-ABF7-17C3548C615D}" dt="2022-12-21T12:38:46.027" v="347" actId="1076"/>
          <ac:picMkLst>
            <pc:docMk/>
            <pc:sldMk cId="1229684040" sldId="311"/>
            <ac:picMk id="11" creationId="{8D80686F-0E06-2B71-4C99-577EF8845695}"/>
          </ac:picMkLst>
        </pc:picChg>
      </pc:sldChg>
      <pc:sldChg chg="modSp mod modNotesTx">
        <pc:chgData name="zhu sh" userId="fb9b01d1393c932c" providerId="LiveId" clId="{A0C83BBA-F20A-40ED-ABF7-17C3548C615D}" dt="2022-12-21T12:11:07.819" v="8" actId="20577"/>
        <pc:sldMkLst>
          <pc:docMk/>
          <pc:sldMk cId="2599417199" sldId="312"/>
        </pc:sldMkLst>
        <pc:spChg chg="mod">
          <ac:chgData name="zhu sh" userId="fb9b01d1393c932c" providerId="LiveId" clId="{A0C83BBA-F20A-40ED-ABF7-17C3548C615D}" dt="2022-12-21T12:10:57.975" v="4" actId="21"/>
          <ac:spMkLst>
            <pc:docMk/>
            <pc:sldMk cId="2599417199" sldId="312"/>
            <ac:spMk id="2" creationId="{3F463CA9-54E4-7014-E76E-D9CF1BA86AB9}"/>
          </ac:spMkLst>
        </pc:spChg>
      </pc:sldChg>
      <pc:sldChg chg="addSp delSp modSp mod modNotesTx">
        <pc:chgData name="zhu sh" userId="fb9b01d1393c932c" providerId="LiveId" clId="{A0C83BBA-F20A-40ED-ABF7-17C3548C615D}" dt="2022-12-22T03:16:51.433" v="508" actId="14100"/>
        <pc:sldMkLst>
          <pc:docMk/>
          <pc:sldMk cId="1465913468" sldId="313"/>
        </pc:sldMkLst>
        <pc:spChg chg="del mod">
          <ac:chgData name="zhu sh" userId="fb9b01d1393c932c" providerId="LiveId" clId="{A0C83BBA-F20A-40ED-ABF7-17C3548C615D}" dt="2022-12-21T12:20:26.788" v="28"/>
          <ac:spMkLst>
            <pc:docMk/>
            <pc:sldMk cId="1465913468" sldId="313"/>
            <ac:spMk id="6" creationId="{633905A6-A4BE-B6B4-4A4C-A8CFB8BD314B}"/>
          </ac:spMkLst>
        </pc:spChg>
        <pc:picChg chg="mod">
          <ac:chgData name="zhu sh" userId="fb9b01d1393c932c" providerId="LiveId" clId="{A0C83BBA-F20A-40ED-ABF7-17C3548C615D}" dt="2022-12-21T16:27:33.877" v="481" actId="14100"/>
          <ac:picMkLst>
            <pc:docMk/>
            <pc:sldMk cId="1465913468" sldId="313"/>
            <ac:picMk id="4" creationId="{1806120F-6A18-8AB6-9A1F-B3E3923BCEEA}"/>
          </ac:picMkLst>
        </pc:picChg>
        <pc:picChg chg="del mod">
          <ac:chgData name="zhu sh" userId="fb9b01d1393c932c" providerId="LiveId" clId="{A0C83BBA-F20A-40ED-ABF7-17C3548C615D}" dt="2022-12-22T03:16:31.109" v="504" actId="478"/>
          <ac:picMkLst>
            <pc:docMk/>
            <pc:sldMk cId="1465913468" sldId="313"/>
            <ac:picMk id="5" creationId="{D12B2AD3-3C46-591D-3A29-89F12EC6F90C}"/>
          </ac:picMkLst>
        </pc:picChg>
        <pc:picChg chg="add mod">
          <ac:chgData name="zhu sh" userId="fb9b01d1393c932c" providerId="LiveId" clId="{A0C83BBA-F20A-40ED-ABF7-17C3548C615D}" dt="2022-12-22T03:16:45.514" v="507" actId="1076"/>
          <ac:picMkLst>
            <pc:docMk/>
            <pc:sldMk cId="1465913468" sldId="313"/>
            <ac:picMk id="6" creationId="{8B4A4FA0-680E-7C1B-0998-B2CE37F4B868}"/>
          </ac:picMkLst>
        </pc:picChg>
        <pc:picChg chg="mod">
          <ac:chgData name="zhu sh" userId="fb9b01d1393c932c" providerId="LiveId" clId="{A0C83BBA-F20A-40ED-ABF7-17C3548C615D}" dt="2022-12-22T03:16:51.433" v="508" actId="14100"/>
          <ac:picMkLst>
            <pc:docMk/>
            <pc:sldMk cId="1465913468" sldId="313"/>
            <ac:picMk id="7" creationId="{8EFBA34A-AA65-46AA-7AFD-05768408DA83}"/>
          </ac:picMkLst>
        </pc:picChg>
      </pc:sldChg>
      <pc:sldChg chg="delSp mod">
        <pc:chgData name="zhu sh" userId="fb9b01d1393c932c" providerId="LiveId" clId="{A0C83BBA-F20A-40ED-ABF7-17C3548C615D}" dt="2022-12-21T12:32:01.822" v="221" actId="478"/>
        <pc:sldMkLst>
          <pc:docMk/>
          <pc:sldMk cId="965111795" sldId="314"/>
        </pc:sldMkLst>
        <pc:picChg chg="del">
          <ac:chgData name="zhu sh" userId="fb9b01d1393c932c" providerId="LiveId" clId="{A0C83BBA-F20A-40ED-ABF7-17C3548C615D}" dt="2022-12-21T12:32:01.342" v="220" actId="478"/>
          <ac:picMkLst>
            <pc:docMk/>
            <pc:sldMk cId="965111795" sldId="314"/>
            <ac:picMk id="4" creationId="{B0FBF63E-FC8D-C781-72A1-DE306A08C966}"/>
          </ac:picMkLst>
        </pc:picChg>
        <pc:picChg chg="del">
          <ac:chgData name="zhu sh" userId="fb9b01d1393c932c" providerId="LiveId" clId="{A0C83BBA-F20A-40ED-ABF7-17C3548C615D}" dt="2022-12-21T12:32:01.822" v="221" actId="478"/>
          <ac:picMkLst>
            <pc:docMk/>
            <pc:sldMk cId="965111795" sldId="314"/>
            <ac:picMk id="5" creationId="{C41E008D-EC25-1F79-DE3F-48F700967249}"/>
          </ac:picMkLst>
        </pc:picChg>
      </pc:sldChg>
      <pc:sldChg chg="del">
        <pc:chgData name="zhu sh" userId="fb9b01d1393c932c" providerId="LiveId" clId="{A0C83BBA-F20A-40ED-ABF7-17C3548C615D}" dt="2022-12-22T06:31:12.363" v="706" actId="2696"/>
        <pc:sldMkLst>
          <pc:docMk/>
          <pc:sldMk cId="3039848042" sldId="317"/>
        </pc:sldMkLst>
      </pc:sldChg>
      <pc:sldChg chg="addSp delSp modSp add mod modClrScheme chgLayout modNotesTx">
        <pc:chgData name="zhu sh" userId="fb9b01d1393c932c" providerId="LiveId" clId="{A0C83BBA-F20A-40ED-ABF7-17C3548C615D}" dt="2022-12-22T03:20:55.383" v="525" actId="20577"/>
        <pc:sldMkLst>
          <pc:docMk/>
          <pc:sldMk cId="4105259777" sldId="323"/>
        </pc:sldMkLst>
        <pc:spChg chg="mod ord">
          <ac:chgData name="zhu sh" userId="fb9b01d1393c932c" providerId="LiveId" clId="{A0C83BBA-F20A-40ED-ABF7-17C3548C615D}" dt="2022-12-21T16:15:40.891" v="478" actId="20577"/>
          <ac:spMkLst>
            <pc:docMk/>
            <pc:sldMk cId="4105259777" sldId="323"/>
            <ac:spMk id="3" creationId="{00000000-0000-0000-0000-000000000000}"/>
          </ac:spMkLst>
        </pc:spChg>
        <pc:spChg chg="add mod">
          <ac:chgData name="zhu sh" userId="fb9b01d1393c932c" providerId="LiveId" clId="{A0C83BBA-F20A-40ED-ABF7-17C3548C615D}" dt="2022-12-22T03:20:55.383" v="525" actId="20577"/>
          <ac:spMkLst>
            <pc:docMk/>
            <pc:sldMk cId="4105259777" sldId="323"/>
            <ac:spMk id="6" creationId="{36204D3D-0BC5-8E02-E235-9293DBB23345}"/>
          </ac:spMkLst>
        </pc:spChg>
        <pc:spChg chg="add del mod">
          <ac:chgData name="zhu sh" userId="fb9b01d1393c932c" providerId="LiveId" clId="{A0C83BBA-F20A-40ED-ABF7-17C3548C615D}" dt="2022-12-21T12:25:53.244" v="51" actId="26606"/>
          <ac:spMkLst>
            <pc:docMk/>
            <pc:sldMk cId="4105259777" sldId="323"/>
            <ac:spMk id="8" creationId="{881C9590-B983-216F-7A4D-7F7460AD0E5B}"/>
          </ac:spMkLst>
        </pc:spChg>
        <pc:picChg chg="add del mod">
          <ac:chgData name="zhu sh" userId="fb9b01d1393c932c" providerId="LiveId" clId="{A0C83BBA-F20A-40ED-ABF7-17C3548C615D}" dt="2022-12-21T12:52:01.466" v="353" actId="478"/>
          <ac:picMkLst>
            <pc:docMk/>
            <pc:sldMk cId="4105259777" sldId="323"/>
            <ac:picMk id="2" creationId="{8002605A-4F74-70A5-DB28-8B978FF04B68}"/>
          </ac:picMkLst>
        </pc:picChg>
        <pc:picChg chg="del">
          <ac:chgData name="zhu sh" userId="fb9b01d1393c932c" providerId="LiveId" clId="{A0C83BBA-F20A-40ED-ABF7-17C3548C615D}" dt="2022-12-21T12:25:23.848" v="44" actId="478"/>
          <ac:picMkLst>
            <pc:docMk/>
            <pc:sldMk cId="4105259777" sldId="323"/>
            <ac:picMk id="4" creationId="{1806120F-6A18-8AB6-9A1F-B3E3923BCEEA}"/>
          </ac:picMkLst>
        </pc:picChg>
        <pc:picChg chg="del">
          <ac:chgData name="zhu sh" userId="fb9b01d1393c932c" providerId="LiveId" clId="{A0C83BBA-F20A-40ED-ABF7-17C3548C615D}" dt="2022-12-21T12:25:24.436" v="45" actId="478"/>
          <ac:picMkLst>
            <pc:docMk/>
            <pc:sldMk cId="4105259777" sldId="323"/>
            <ac:picMk id="5" creationId="{D12B2AD3-3C46-591D-3A29-89F12EC6F90C}"/>
          </ac:picMkLst>
        </pc:picChg>
        <pc:picChg chg="add mod">
          <ac:chgData name="zhu sh" userId="fb9b01d1393c932c" providerId="LiveId" clId="{A0C83BBA-F20A-40ED-ABF7-17C3548C615D}" dt="2022-12-21T12:52:14.243" v="357" actId="962"/>
          <ac:picMkLst>
            <pc:docMk/>
            <pc:sldMk cId="4105259777" sldId="323"/>
            <ac:picMk id="9" creationId="{38AFF184-82D1-9B37-88E5-83ABC4249BCF}"/>
          </ac:picMkLst>
        </pc:picChg>
      </pc:sldChg>
      <pc:sldChg chg="delSp modSp add mod">
        <pc:chgData name="zhu sh" userId="fb9b01d1393c932c" providerId="LiveId" clId="{A0C83BBA-F20A-40ED-ABF7-17C3548C615D}" dt="2022-12-21T12:32:19.717" v="224" actId="1076"/>
        <pc:sldMkLst>
          <pc:docMk/>
          <pc:sldMk cId="3151636490" sldId="324"/>
        </pc:sldMkLst>
        <pc:spChg chg="del mod">
          <ac:chgData name="zhu sh" userId="fb9b01d1393c932c" providerId="LiveId" clId="{A0C83BBA-F20A-40ED-ABF7-17C3548C615D}" dt="2022-12-21T12:31:59.278" v="219" actId="478"/>
          <ac:spMkLst>
            <pc:docMk/>
            <pc:sldMk cId="3151636490" sldId="324"/>
            <ac:spMk id="6" creationId="{633905A6-A4BE-B6B4-4A4C-A8CFB8BD314B}"/>
          </ac:spMkLst>
        </pc:spChg>
        <pc:picChg chg="mod">
          <ac:chgData name="zhu sh" userId="fb9b01d1393c932c" providerId="LiveId" clId="{A0C83BBA-F20A-40ED-ABF7-17C3548C615D}" dt="2022-12-21T12:32:19.717" v="224" actId="1076"/>
          <ac:picMkLst>
            <pc:docMk/>
            <pc:sldMk cId="3151636490" sldId="324"/>
            <ac:picMk id="4" creationId="{B0FBF63E-FC8D-C781-72A1-DE306A08C966}"/>
          </ac:picMkLst>
        </pc:picChg>
        <pc:picChg chg="mod">
          <ac:chgData name="zhu sh" userId="fb9b01d1393c932c" providerId="LiveId" clId="{A0C83BBA-F20A-40ED-ABF7-17C3548C615D}" dt="2022-12-21T12:32:10.915" v="223" actId="1076"/>
          <ac:picMkLst>
            <pc:docMk/>
            <pc:sldMk cId="3151636490" sldId="324"/>
            <ac:picMk id="5" creationId="{C41E008D-EC25-1F79-DE3F-48F700967249}"/>
          </ac:picMkLst>
        </pc:picChg>
      </pc:sldChg>
      <pc:sldChg chg="addSp delSp modSp add del mod">
        <pc:chgData name="zhu sh" userId="fb9b01d1393c932c" providerId="LiveId" clId="{A0C83BBA-F20A-40ED-ABF7-17C3548C615D}" dt="2022-12-22T03:22:25.618" v="529" actId="2696"/>
        <pc:sldMkLst>
          <pc:docMk/>
          <pc:sldMk cId="194766938" sldId="325"/>
        </pc:sldMkLst>
        <pc:spChg chg="mod">
          <ac:chgData name="zhu sh" userId="fb9b01d1393c932c" providerId="LiveId" clId="{A0C83BBA-F20A-40ED-ABF7-17C3548C615D}" dt="2022-12-22T03:17:26.469" v="511" actId="20577"/>
          <ac:spMkLst>
            <pc:docMk/>
            <pc:sldMk cId="194766938" sldId="325"/>
            <ac:spMk id="18" creationId="{680F0683-A604-4B42-8103-107FE7EEA002}"/>
          </ac:spMkLst>
        </pc:spChg>
        <pc:picChg chg="del">
          <ac:chgData name="zhu sh" userId="fb9b01d1393c932c" providerId="LiveId" clId="{A0C83BBA-F20A-40ED-ABF7-17C3548C615D}" dt="2022-12-22T03:17:21.139" v="510" actId="478"/>
          <ac:picMkLst>
            <pc:docMk/>
            <pc:sldMk cId="194766938" sldId="325"/>
            <ac:picMk id="2" creationId="{D18A6B31-361B-9FF2-D7A7-762B52618615}"/>
          </ac:picMkLst>
        </pc:picChg>
        <pc:picChg chg="add mod modCrop">
          <ac:chgData name="zhu sh" userId="fb9b01d1393c932c" providerId="LiveId" clId="{A0C83BBA-F20A-40ED-ABF7-17C3548C615D}" dt="2022-12-22T03:21:30.950" v="528" actId="732"/>
          <ac:picMkLst>
            <pc:docMk/>
            <pc:sldMk cId="194766938" sldId="325"/>
            <ac:picMk id="5" creationId="{6859C8FD-5668-9505-449E-5DB22A8388FE}"/>
          </ac:picMkLst>
        </pc:picChg>
      </pc:sldChg>
      <pc:sldChg chg="modSp add mod">
        <pc:chgData name="zhu sh" userId="fb9b01d1393c932c" providerId="LiveId" clId="{A0C83BBA-F20A-40ED-ABF7-17C3548C615D}" dt="2022-12-22T03:19:39.164" v="518" actId="27636"/>
        <pc:sldMkLst>
          <pc:docMk/>
          <pc:sldMk cId="2501255796" sldId="326"/>
        </pc:sldMkLst>
        <pc:spChg chg="mod">
          <ac:chgData name="zhu sh" userId="fb9b01d1393c932c" providerId="LiveId" clId="{A0C83BBA-F20A-40ED-ABF7-17C3548C615D}" dt="2022-12-22T03:19:39.164" v="518" actId="27636"/>
          <ac:spMkLst>
            <pc:docMk/>
            <pc:sldMk cId="2501255796" sldId="32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91881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这个边界使得距离两个类别最近的样本最远，即最大化支撑向量直接的</a:t>
            </a:r>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margin</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SVM</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主要应用于二分类问题，在本实验中用于判断滑窗中是否存在有效人脸。</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endParaRPr>
          </a:p>
          <a:p>
            <a:r>
              <a:rPr lang="en-US" altLang="zh-CN"/>
              <a:t>       </a:t>
            </a:r>
            <a:r>
              <a:rPr lang="zh-CN" altLang="en-US"/>
              <a:t>在本次实验中我们选择</a:t>
            </a:r>
            <a:r>
              <a:rPr lang="en-US" altLang="zh-CN"/>
              <a:t>poly</a:t>
            </a:r>
            <a:r>
              <a:rPr lang="zh-CN" altLang="en-US"/>
              <a:t>核作为</a:t>
            </a:r>
            <a:r>
              <a:rPr lang="en-US" altLang="zh-CN" err="1"/>
              <a:t>svm</a:t>
            </a:r>
            <a:r>
              <a:rPr lang="zh-CN" altLang="en-US"/>
              <a:t>的核函数。</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64697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361159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然而，这里面很多检测框都是检测同一个目标，导致候选框之间的重叠部分过多，这时我们必须对众多的候选框进行筛选或合并等操作，从而输出相对准确的预测结果。</a:t>
            </a:r>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649263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17252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这部分由</a:t>
                </a:r>
                <a:r>
                  <a:rPr kumimoji="0" lang="en-US" altLang="zh-CN" sz="1800" b="0" i="0" u="none" strike="noStrike" kern="100" cap="none" spc="0" normalizeH="0" baseline="0" noProof="0" err="1">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zsh</a:t>
                </a:r>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同学介绍。</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主要思路就是选择置信度最高的框作为参考</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做法是设定一个阈值，如果交并比大于这个阈值就可以认为这两张图是重叠的</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𝑠</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表示这个框的置信度，置信度为</a:t>
                </a:r>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0</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表示删除这个框</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mc:Choice>
        <mc:Fallback xmlns="">
          <p:sp>
            <p:nvSpPr>
              <p:cNvPr id="3" name="备注占位符 2"/>
              <p:cNvSpPr>
                <a:spLocks noGrp="1"/>
              </p:cNvSpPr>
              <p:nvPr>
                <p:ph type="body" idx="1"/>
              </p:nvPr>
            </p:nvSpPr>
            <p:spPr/>
            <p:txBody>
              <a:bodyPr/>
              <a:lstStyle/>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这部分由</a:t>
                </a:r>
                <a:r>
                  <a:rPr kumimoji="0" lang="en-US" altLang="zh-CN" sz="1800" b="0" i="0" u="none" strike="noStrike" kern="100" cap="none" spc="0" normalizeH="0" baseline="0" noProof="0" err="1">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zsh</a:t>
                </a:r>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同学介绍。</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主要思路就是选择置信度最高的框作为参考</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做法是设定一个阈值，如果交并比大于这个阈值就可以认为这两张图是重叠的</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其中，</a:t>
                </a:r>
                <a: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a:t>𝑠</a:t>
                </a:r>
                <a: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a:t>_</a:t>
                </a:r>
                <a: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a:t>𝑖</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表示这个框的置信度，置信度为</a:t>
                </a:r>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0</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表示删除这个框</a:t>
                </a:r>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288871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图中可见模型可以完成多个人脸的识别。</a:t>
            </a:r>
            <a:endPar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4144081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显然，</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zh-CN" sz="1800">
                <a:effectLst/>
                <a:ea typeface="等线" panose="02010600030101010101" pitchFamily="2" charset="-122"/>
                <a:cs typeface="Times New Roman" panose="02020603050405020304" pitchFamily="18" charset="0"/>
              </a:rPr>
              <a:t>对于重叠物体无法很好的检测。当图像中存在两个重叠度很高的物体时，经典</a:t>
            </a:r>
            <a:r>
              <a:rPr lang="en-US" altLang="zh-CN" sz="1800">
                <a:effectLst/>
                <a:ea typeface="等线" panose="02010600030101010101" pitchFamily="2" charset="-122"/>
                <a:cs typeface="Times New Roman" panose="02020603050405020304" pitchFamily="18" charset="0"/>
              </a:rPr>
              <a:t>NMS</a:t>
            </a:r>
            <a:r>
              <a:rPr lang="zh-CN" altLang="zh-CN" sz="1800">
                <a:effectLst/>
                <a:ea typeface="等线" panose="02010600030101010101" pitchFamily="2" charset="-122"/>
                <a:cs typeface="Times New Roman" panose="02020603050405020304" pitchFamily="18" charset="0"/>
              </a:rPr>
              <a:t>会过滤掉其中置信度较低的一个。经典</a:t>
            </a:r>
            <a:r>
              <a:rPr lang="en-US" altLang="zh-CN" sz="1800">
                <a:effectLst/>
                <a:ea typeface="等线" panose="02010600030101010101" pitchFamily="2" charset="-122"/>
                <a:cs typeface="Times New Roman" panose="02020603050405020304" pitchFamily="18" charset="0"/>
              </a:rPr>
              <a:t>NMS</a:t>
            </a:r>
            <a:r>
              <a:rPr lang="zh-CN" altLang="zh-CN" sz="1800">
                <a:effectLst/>
                <a:ea typeface="等线" panose="02010600030101010101" pitchFamily="2" charset="-122"/>
                <a:cs typeface="Times New Roman" panose="02020603050405020304" pitchFamily="18" charset="0"/>
              </a:rPr>
              <a:t>算法的做法是直接删除</a:t>
            </a:r>
            <a:r>
              <a:rPr lang="en-US" altLang="zh-CN" sz="1800" err="1">
                <a:effectLst/>
                <a:ea typeface="等线" panose="02010600030101010101" pitchFamily="2" charset="-122"/>
                <a:cs typeface="Times New Roman" panose="02020603050405020304" pitchFamily="18" charset="0"/>
              </a:rPr>
              <a:t>Iou</a:t>
            </a:r>
            <a:r>
              <a:rPr lang="zh-CN" altLang="zh-CN" sz="1800">
                <a:effectLst/>
                <a:ea typeface="等线" panose="02010600030101010101" pitchFamily="2" charset="-122"/>
                <a:cs typeface="Times New Roman" panose="02020603050405020304" pitchFamily="18" charset="0"/>
              </a:rPr>
              <a:t>大于阈值的</a:t>
            </a:r>
            <a:r>
              <a:rPr lang="en-US" altLang="zh-CN" sz="1800">
                <a:effectLst/>
                <a:ea typeface="等线" panose="02010600030101010101" pitchFamily="2" charset="-122"/>
                <a:cs typeface="Times New Roman" panose="02020603050405020304" pitchFamily="18" charset="0"/>
              </a:rPr>
              <a:t>Bounding box</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各候选框的分数与</a:t>
            </a:r>
            <a:r>
              <a:rPr lang="en-US" altLang="zh-CN" sz="1800" err="1">
                <a:effectLst/>
                <a:ea typeface="等线" panose="02010600030101010101" pitchFamily="2" charset="-122"/>
                <a:cs typeface="Times New Roman" panose="02020603050405020304" pitchFamily="18" charset="0"/>
              </a:rPr>
              <a:t>Iou</a:t>
            </a:r>
            <a:r>
              <a:rPr lang="zh-CN" altLang="zh-CN" sz="1800">
                <a:effectLst/>
                <a:ea typeface="等线" panose="02010600030101010101" pitchFamily="2" charset="-122"/>
                <a:cs typeface="Times New Roman" panose="02020603050405020304" pitchFamily="18" charset="0"/>
              </a:rPr>
              <a:t>值之间的关系</a:t>
            </a:r>
            <a:r>
              <a:rPr lang="zh-CN" altLang="en-US" sz="1800">
                <a:effectLst/>
                <a:ea typeface="等线" panose="02010600030101010101" pitchFamily="2" charset="-122"/>
                <a:cs typeface="Times New Roman" panose="02020603050405020304" pitchFamily="18" charset="0"/>
              </a:rPr>
              <a:t>只被利用了一次。</a:t>
            </a:r>
            <a:endParaRPr lang="en-US" altLang="zh-CN" sz="2800" kern="100">
              <a:latin typeface="等线" panose="02010600030101010101" pitchFamily="2" charset="-122"/>
              <a:ea typeface="等线" panose="02010600030101010101" pitchFamily="2" charset="-122"/>
              <a:cs typeface="Times New Roman" panose="02020603050405020304" pitchFamily="18" charset="0"/>
            </a:endParaRPr>
          </a:p>
          <a:p>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endPar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直到置信度经过几次衰减变为</a:t>
            </a:r>
            <a:r>
              <a:rPr kumimoji="0" lang="en-US"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0</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后，再删除对应候选框。这种方法的好处是可以充分利用各候选框的分数与</a:t>
            </a:r>
            <a:r>
              <a:rPr kumimoji="0" lang="en-US" altLang="zh-CN" sz="1800" b="0" i="0" u="none" strike="noStrike" kern="100" cap="none" spc="0" normalizeH="0" baseline="0" noProof="0" err="1">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Iou</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值之间的关系，而不是一次性使用之后就直接丢弃这种关系信息。</a:t>
            </a:r>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下式</a:t>
            </a:r>
            <a:r>
              <a:rPr kumimoji="0" lang="zh-CN" altLang="zh-CN" sz="1800" b="0" i="0" u="none" strike="noStrike" kern="1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给出了使用高斯函数减小置信度的计算式。</a:t>
            </a:r>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3646954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图中可见</a:t>
            </a:r>
            <a:r>
              <a:rPr lang="en-US" altLang="zh-CN"/>
              <a:t>soft-NMS</a:t>
            </a:r>
            <a:r>
              <a:rPr lang="zh-CN" altLang="en-US"/>
              <a:t>模型可以完成多个人脸识别，相对于</a:t>
            </a:r>
            <a:r>
              <a:rPr lang="en-US" altLang="zh-CN"/>
              <a:t>NMS</a:t>
            </a:r>
            <a:r>
              <a:rPr lang="zh-CN" altLang="en-US"/>
              <a:t>算法来说，</a:t>
            </a:r>
            <a:r>
              <a:rPr lang="en-US" altLang="zh-CN"/>
              <a:t>Soft-NMS</a:t>
            </a:r>
            <a:r>
              <a:rPr lang="zh-CN" altLang="en-US"/>
              <a:t>算法确实能够识别出更多重叠部分的人脸。但同时由于仅仅只是对重叠部分的处理方法进行了改进，因此并没有降低虚警率，同时，由于计算方法的改变与对部分图像的保留，</a:t>
            </a:r>
            <a:r>
              <a:rPr lang="en-US" altLang="zh-CN"/>
              <a:t>Soft-NMS</a:t>
            </a:r>
            <a:r>
              <a:rPr lang="zh-CN" altLang="en-US"/>
              <a:t>方法的虚警率甚至略高于</a:t>
            </a:r>
            <a:r>
              <a:rPr lang="en-US" altLang="zh-CN"/>
              <a:t>NMS</a:t>
            </a:r>
            <a:r>
              <a:rPr lang="zh-CN" altLang="en-US"/>
              <a:t>算法。</a:t>
            </a:r>
          </a:p>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833168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2911898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出于时间关系，这里就不详细介绍了。</a:t>
            </a:r>
            <a:r>
              <a:rPr lang="en-US" altLang="zh-CN"/>
              <a:t>WBF</a:t>
            </a:r>
            <a:r>
              <a:rPr lang="zh-CN" altLang="en-US"/>
              <a:t>采用的整体思路是对于候选框列表中得分大于设定的最小阈值的框，以这些框各自的得分作为权重计算出一个融合框的位置，并由这些权重换算得一个总体得分</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，作为框选结果输出</a:t>
            </a:r>
            <a:r>
              <a:rPr lang="zh-CN" altLang="en-US"/>
              <a: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86200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149958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这是由于</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如果一个簇中的</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box</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数量</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较低</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，可能意味着只有很少的模型预测到它，所以我们需要降低其可信度得分。</a:t>
            </a:r>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884079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图中，每两幅图的左侧为</a:t>
            </a:r>
            <a:r>
              <a:rPr lang="en-US" altLang="zh-CN"/>
              <a:t>NMS</a:t>
            </a:r>
            <a:r>
              <a:rPr lang="zh-CN" altLang="en-US"/>
              <a:t>处理结果，右侧为</a:t>
            </a:r>
            <a:r>
              <a:rPr lang="en-US" altLang="zh-CN"/>
              <a:t>WBF</a:t>
            </a:r>
            <a:r>
              <a:rPr lang="zh-CN" altLang="en-US"/>
              <a:t>处理结果。可见</a:t>
            </a:r>
            <a:r>
              <a:rPr lang="en-US" altLang="zh-CN"/>
              <a:t>WBF</a:t>
            </a:r>
            <a:r>
              <a:rPr lang="zh-CN" altLang="en-US"/>
              <a:t>模型</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可以完成多个人脸的识别，即使是侧脸的识别结果也相当不错，并在一定程度上解决了</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模型的一个人脸多个输出框的问题。虚警率比</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也有明显降低。</a:t>
            </a: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整体来说</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WBF</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效果比</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得到了较大提升。</a:t>
            </a:r>
          </a:p>
          <a:p>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不过，</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WBF</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对于某些图片的输出相对人脸的真实位置存在一定偏差。这种偏差是因为</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WBF</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的结果框并不是</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SVM</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滑窗的结果，而是多个滑窗的加权框。有时候这种加权会导致输出框位置偏离中心位置。</a:t>
            </a:r>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3684079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338012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12868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a:effectLst/>
                <a:latin typeface="等线" panose="02010600030101010101" pitchFamily="2" charset="-122"/>
                <a:ea typeface="宋体" panose="02010600030101010101" pitchFamily="2" charset="-122"/>
                <a:cs typeface="Times New Roman" panose="02020603050405020304" pitchFamily="18" charset="0"/>
              </a:rPr>
              <a:t>对人脸的准确识别可以使管理者及时得知环境中的人物存在信息，以便做出下一步决策。</a:t>
            </a:r>
            <a:endParaRPr lang="en-US" altLang="zh-CN" sz="1200" kern="100">
              <a:effectLst/>
              <a:latin typeface="等线" panose="02010600030101010101" pitchFamily="2" charset="-122"/>
              <a:ea typeface="宋体" panose="02010600030101010101" pitchFamily="2" charset="-122"/>
              <a:cs typeface="Times New Roman" panose="02020603050405020304" pitchFamily="18" charset="0"/>
            </a:endParaRPr>
          </a:p>
          <a:p>
            <a:endParaRPr lang="en-US" altLang="zh-CN"/>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389295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16074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396721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因此需要我们根据原图和边界框构建非人脸图片</a:t>
            </a:r>
            <a:endParaRPr kumimoji="0" lang="en-US" altLang="zh-CN" sz="1200" b="0" i="0" u="none" strike="noStrike" kern="1200" cap="none" spc="0" normalizeH="0" baseline="0">
              <a:ln>
                <a:noFill/>
              </a:ln>
              <a:solidFill>
                <a:schemeClr val="tx1"/>
              </a:solidFill>
              <a:effectLst/>
              <a:uLnTx/>
              <a:uFillTx/>
              <a:latin typeface="+mn-lt"/>
              <a:ea typeface="+mn-ea"/>
              <a:cs typeface="+mn-cs"/>
            </a:endParaRPr>
          </a:p>
          <a:p>
            <a:r>
              <a:rPr kumimoji="0" lang="zh-CN" altLang="en-US" sz="1800" b="0" i="0" u="none" strike="noStrike" kern="1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如果图像尺寸受限，则在整个图像的左上角框选与人脸框相同大小的框作为负例图片并保存。</a:t>
            </a:r>
          </a:p>
          <a:p>
            <a:endParaRPr lang="en-US" altLang="zh-CN"/>
          </a:p>
          <a:p>
            <a:endParaRPr lang="en-US" altLang="zh-CN"/>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385319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33740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黑色表示窗口的划分，蓝色表示块的划分，黄色表示细胞的划分。其中每个</a:t>
            </a:r>
            <a:r>
              <a:rPr kumimoji="0" lang="en-US"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cell</a:t>
            </a:r>
            <a:r>
              <a:rPr kumimoji="0" lang="zh-CN"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静止不动计算每个像素的方向梯度，</a:t>
            </a:r>
            <a:r>
              <a:rPr kumimoji="0" lang="en-US"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block</a:t>
            </a:r>
            <a:r>
              <a:rPr kumimoji="0" lang="zh-CN"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和</a:t>
            </a:r>
            <a:r>
              <a:rPr kumimoji="0" lang="en-US"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window</a:t>
            </a:r>
            <a:r>
              <a:rPr kumimoji="0" lang="zh-CN" altLang="zh-CN" sz="1800" b="0" i="0" u="none" strike="noStrike" kern="1200" cap="none" spc="0" normalizeH="0" baseline="0" noProof="0">
                <a:ln>
                  <a:noFill/>
                </a:ln>
                <a:solidFill>
                  <a:srgbClr val="000000"/>
                </a:solidFill>
                <a:effectLst/>
                <a:uLnTx/>
                <a:uFillTx/>
                <a:latin typeface="等线 Light"/>
                <a:ea typeface="宋体" panose="02010600030101010101" pitchFamily="2" charset="-122"/>
                <a:cs typeface="Times New Roman" panose="02020603050405020304" pitchFamily="18" charset="0"/>
              </a:rPr>
              <a:t>滑窗移动，实现不同区域的检测。</a:t>
            </a:r>
            <a:endParaRPr lang="en-US" altLang="zh-CN"/>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796075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a:solidFill>
                  <a:schemeClr val="bg1"/>
                </a:solidFill>
                <a:latin typeface="微软雅黑" panose="020B0503020204020204" pitchFamily="34" charset="-122"/>
                <a:ea typeface="微软雅黑" panose="020B0503020204020204" pitchFamily="34" charset="-122"/>
              </a:rPr>
              <a:t>Page .</a:t>
            </a:r>
            <a:endParaRPr lang="zh-CN" altLang="en-US" sz="1200" spc="-60" baseline="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b="0">
                <a:effectLst/>
                <a:cs typeface="Times New Roman" panose="02020603050405020304" pitchFamily="18" charset="0"/>
              </a:rPr>
              <a:t>使用</a:t>
            </a:r>
            <a:r>
              <a:rPr lang="en-US" altLang="zh-CN" sz="3200" b="0" err="1">
                <a:effectLst/>
                <a:cs typeface="Times New Roman" panose="02020603050405020304" pitchFamily="18" charset="0"/>
              </a:rPr>
              <a:t>HoG+SVM</a:t>
            </a:r>
            <a:r>
              <a:rPr lang="zh-CN" altLang="en-US" sz="3200" b="0">
                <a:effectLst/>
                <a:cs typeface="Times New Roman" panose="02020603050405020304" pitchFamily="18" charset="0"/>
              </a:rPr>
              <a:t>进行目标检测</a:t>
            </a:r>
            <a:endParaRPr lang="zh-CN" altLang="en-US" sz="3200" b="0"/>
          </a:p>
        </p:txBody>
      </p:sp>
      <p:sp>
        <p:nvSpPr>
          <p:cNvPr id="5" name="副标题 4"/>
          <p:cNvSpPr>
            <a:spLocks noGrp="1"/>
          </p:cNvSpPr>
          <p:nvPr>
            <p:ph type="subTitle" idx="1"/>
          </p:nvPr>
        </p:nvSpPr>
        <p:spPr/>
        <p:txBody>
          <a:bodyPr/>
          <a:lstStyle/>
          <a:p>
            <a:r>
              <a:rPr lang="en-US" altLang="zh-CN" dirty="0"/>
              <a:t>Daniel-</a:t>
            </a:r>
            <a:r>
              <a:rPr lang="en-US" altLang="zh-CN" dirty="0" err="1"/>
              <a:t>ChenJH</a:t>
            </a:r>
            <a:r>
              <a:rPr lang="en-US" altLang="zh-CN" dirty="0"/>
              <a:t> &amp; Partner 1</a:t>
            </a:r>
            <a:endParaRPr lang="zh-CN" altLang="en-US" dirty="0"/>
          </a:p>
        </p:txBody>
      </p:sp>
      <p:sp>
        <p:nvSpPr>
          <p:cNvPr id="6" name="文本占位符 5"/>
          <p:cNvSpPr>
            <a:spLocks noGrp="1"/>
          </p:cNvSpPr>
          <p:nvPr>
            <p:ph type="body" sz="quarter" idx="10"/>
          </p:nvPr>
        </p:nvSpPr>
        <p:spPr/>
        <p:txBody>
          <a:bodyPr/>
          <a:lstStyle/>
          <a:p>
            <a:r>
              <a:rPr lang="en-US" altLang="zh-CN"/>
              <a:t>2022</a:t>
            </a:r>
            <a:r>
              <a:rPr lang="zh-CN" altLang="en-US"/>
              <a:t>年</a:t>
            </a:r>
            <a:r>
              <a:rPr lang="en-US" altLang="zh-CN"/>
              <a:t>12</a:t>
            </a:r>
            <a:r>
              <a:rPr lang="zh-CN" altLang="en-US"/>
              <a:t>月</a:t>
            </a:r>
          </a:p>
        </p:txBody>
      </p:sp>
    </p:spTree>
    <p:extLst>
      <p:ext uri="{BB962C8B-B14F-4D97-AF65-F5344CB8AC3E}">
        <p14:creationId xmlns:p14="http://schemas.microsoft.com/office/powerpoint/2010/main" val="2049770824"/>
      </p:ext>
    </p:extLst>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endParaRPr lang="en-US" altLang="zh-CN"/>
          </a:p>
          <a:p>
            <a:pPr marL="0" indent="0">
              <a:lnSpc>
                <a:spcPct val="150000"/>
              </a:lnSpc>
              <a:buNone/>
            </a:pPr>
            <a:endParaRPr lang="en-US" altLang="zh-CN"/>
          </a:p>
        </p:txBody>
      </p:sp>
      <p:sp>
        <p:nvSpPr>
          <p:cNvPr id="3" name="标题 2"/>
          <p:cNvSpPr>
            <a:spLocks noGrp="1"/>
          </p:cNvSpPr>
          <p:nvPr>
            <p:ph type="title"/>
          </p:nvPr>
        </p:nvSpPr>
        <p:spPr/>
        <p:txBody>
          <a:bodyPr/>
          <a:lstStyle/>
          <a:p>
            <a:r>
              <a:rPr lang="en-US" altLang="zh-CN"/>
              <a:t>SVM</a:t>
            </a:r>
            <a:endParaRPr lang="zh-CN" altLang="en-US"/>
          </a:p>
        </p:txBody>
      </p:sp>
      <p:sp>
        <p:nvSpPr>
          <p:cNvPr id="18" name="内容占位符 3">
            <a:extLst>
              <a:ext uri="{FF2B5EF4-FFF2-40B4-BE49-F238E27FC236}">
                <a16:creationId xmlns:a16="http://schemas.microsoft.com/office/drawing/2014/main" id="{680F0683-A604-4B42-8103-107FE7EEA002}"/>
              </a:ext>
            </a:extLst>
          </p:cNvPr>
          <p:cNvSpPr txBox="1">
            <a:spLocks/>
          </p:cNvSpPr>
          <p:nvPr/>
        </p:nvSpPr>
        <p:spPr>
          <a:xfrm>
            <a:off x="494026" y="1707419"/>
            <a:ext cx="8485081" cy="221250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just"/>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支持向量机</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，即</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SVM</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是一个面向数据的分类算法，它的目标是为确定一个分类超平面，从而将不同的数据分隔开。</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just"/>
            <a:r>
              <a:rPr lang="en-US" altLang="zh-CN" sz="1800" kern="100">
                <a:effectLst/>
                <a:latin typeface="宋体" panose="02010600030101010101" pitchFamily="2" charset="-122"/>
                <a:ea typeface="等线" panose="02010600030101010101" pitchFamily="2" charset="-122"/>
                <a:cs typeface="Times New Roman" panose="02020603050405020304" pitchFamily="18" charset="0"/>
              </a:rPr>
              <a:t>SVM</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的算法是首先假设数据在高维特征空间中大致线性可分，然后在此空间中寻找一个超平面，也可以理解为一个最优的决策边界。</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just"/>
            <a:r>
              <a:rPr lang="zh-CN" altLang="zh-CN" sz="1800">
                <a:effectLst/>
                <a:ea typeface="宋体" panose="02010600030101010101" pitchFamily="2" charset="-122"/>
                <a:cs typeface="Times New Roman" panose="02020603050405020304" pitchFamily="18" charset="0"/>
              </a:rPr>
              <a:t>当训练数据线性不可分时，可通过核方法以及软间隔最大化学得一个非线性支持向量机。</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descr="图表, 散点图&#10;&#10;描述已自动生成">
            <a:extLst>
              <a:ext uri="{FF2B5EF4-FFF2-40B4-BE49-F238E27FC236}">
                <a16:creationId xmlns:a16="http://schemas.microsoft.com/office/drawing/2014/main" id="{D18A6B31-361B-9FF2-D7A7-762B526186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074"/>
          <a:stretch/>
        </p:blipFill>
        <p:spPr bwMode="auto">
          <a:xfrm>
            <a:off x="2099411" y="4099656"/>
            <a:ext cx="5274310" cy="21018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166644"/>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a:t>项目背景</a:t>
            </a:r>
          </a:p>
          <a:p>
            <a:endParaRPr lang="zh-CN" altLang="en-US" sz="240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结论与致谢</a:t>
            </a:r>
          </a:p>
        </p:txBody>
      </p:sp>
    </p:spTree>
    <p:extLst>
      <p:ext uri="{BB962C8B-B14F-4D97-AF65-F5344CB8AC3E}">
        <p14:creationId xmlns:p14="http://schemas.microsoft.com/office/powerpoint/2010/main" val="905155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候选框筛选</a:t>
            </a:r>
          </a:p>
        </p:txBody>
      </p:sp>
      <p:sp>
        <p:nvSpPr>
          <p:cNvPr id="6" name="文本框 5">
            <a:extLst>
              <a:ext uri="{FF2B5EF4-FFF2-40B4-BE49-F238E27FC236}">
                <a16:creationId xmlns:a16="http://schemas.microsoft.com/office/drawing/2014/main" id="{633905A6-A4BE-B6B4-4A4C-A8CFB8BD314B}"/>
              </a:ext>
            </a:extLst>
          </p:cNvPr>
          <p:cNvSpPr txBox="1"/>
          <p:nvPr/>
        </p:nvSpPr>
        <p:spPr>
          <a:xfrm>
            <a:off x="690041" y="1851122"/>
            <a:ext cx="7464607" cy="1477328"/>
          </a:xfrm>
          <a:prstGeom prst="rect">
            <a:avLst/>
          </a:prstGeom>
          <a:noFill/>
        </p:spPr>
        <p:txBody>
          <a:bodyPr wrap="square" rtlCol="0">
            <a:spAutoFit/>
          </a:bodyPr>
          <a:lstStyle/>
          <a:p>
            <a:pPr indent="266700"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在完成</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HOG</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特征提取、</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SVM</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人脸检测推理的过程后，我们得到了很多的候选检测框，每个检测框都有一个分数</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score</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值代表置信度。</a:t>
            </a:r>
          </a:p>
          <a:p>
            <a:pPr indent="266700"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在本次实验中，我们分别采用</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MSC</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soft-NMS</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WBF</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四种方法</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对候选框进行筛选，并对其结果进行比较分析。下面将对各方法进行详细介绍说明。</a:t>
            </a:r>
          </a:p>
        </p:txBody>
      </p:sp>
      <p:pic>
        <p:nvPicPr>
          <p:cNvPr id="5" name="图片 4" descr="图片包含 户外, 人, 草, 体育&#10;&#10;描述已自动生成">
            <a:extLst>
              <a:ext uri="{FF2B5EF4-FFF2-40B4-BE49-F238E27FC236}">
                <a16:creationId xmlns:a16="http://schemas.microsoft.com/office/drawing/2014/main" id="{6E174020-5938-4FB9-C21D-CDBC514B32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9346" y="3478306"/>
            <a:ext cx="2162998" cy="3244784"/>
          </a:xfrm>
          <a:prstGeom prst="rect">
            <a:avLst/>
          </a:prstGeom>
          <a:noFill/>
          <a:ln>
            <a:noFill/>
          </a:ln>
        </p:spPr>
      </p:pic>
      <p:pic>
        <p:nvPicPr>
          <p:cNvPr id="7" name="图片 6" descr="人拿着手机&#10;&#10;低可信度描述已自动生成">
            <a:extLst>
              <a:ext uri="{FF2B5EF4-FFF2-40B4-BE49-F238E27FC236}">
                <a16:creationId xmlns:a16="http://schemas.microsoft.com/office/drawing/2014/main" id="{8E1A2E3E-32A4-AA0C-53A9-5028A2DCD4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3722" y="3478307"/>
            <a:ext cx="2162998" cy="3244783"/>
          </a:xfrm>
          <a:prstGeom prst="rect">
            <a:avLst/>
          </a:prstGeom>
          <a:noFill/>
          <a:ln>
            <a:noFill/>
          </a:ln>
        </p:spPr>
      </p:pic>
    </p:spTree>
    <p:extLst>
      <p:ext uri="{BB962C8B-B14F-4D97-AF65-F5344CB8AC3E}">
        <p14:creationId xmlns:p14="http://schemas.microsoft.com/office/powerpoint/2010/main" val="2909633344"/>
      </p:ext>
    </p:extLst>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最大分数筛选（</a:t>
            </a:r>
            <a:r>
              <a:rPr lang="en-US" altLang="zh-CN"/>
              <a:t>MSC</a:t>
            </a:r>
            <a:r>
              <a:rPr lang="zh-CN" altLang="en-US"/>
              <a:t>）</a:t>
            </a:r>
          </a:p>
        </p:txBody>
      </p:sp>
      <p:sp>
        <p:nvSpPr>
          <p:cNvPr id="6" name="文本框 5">
            <a:extLst>
              <a:ext uri="{FF2B5EF4-FFF2-40B4-BE49-F238E27FC236}">
                <a16:creationId xmlns:a16="http://schemas.microsoft.com/office/drawing/2014/main" id="{633905A6-A4BE-B6B4-4A4C-A8CFB8BD314B}"/>
              </a:ext>
            </a:extLst>
          </p:cNvPr>
          <p:cNvSpPr txBox="1"/>
          <p:nvPr/>
        </p:nvSpPr>
        <p:spPr>
          <a:xfrm>
            <a:off x="690041" y="1851122"/>
            <a:ext cx="7464607" cy="1477328"/>
          </a:xfrm>
          <a:prstGeom prst="rect">
            <a:avLst/>
          </a:prstGeom>
          <a:noFill/>
        </p:spPr>
        <p:txBody>
          <a:bodyPr wrap="square" rtlCol="0">
            <a:spAutoFit/>
          </a:bodyPr>
          <a:lstStyle/>
          <a:p>
            <a:pPr indent="266700"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Max Score Choosing</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，即</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MSC</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，该方法对于每张图片的所有候选检测框的得分进行排序，取分数最高的一个框作为该图片的检测结果输出，抛弃其余所有检测框。</a:t>
            </a:r>
          </a:p>
          <a:p>
            <a:pPr indent="266700"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可以预想到的是，无论图片中有几张人脸，此方法检测出的人脸数量都不会超过</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个。</a:t>
            </a:r>
          </a:p>
        </p:txBody>
      </p:sp>
      <p:pic>
        <p:nvPicPr>
          <p:cNvPr id="9" name="图片 8" descr="小孩的照片&#10;&#10;低可信度描述已自动生成">
            <a:extLst>
              <a:ext uri="{FF2B5EF4-FFF2-40B4-BE49-F238E27FC236}">
                <a16:creationId xmlns:a16="http://schemas.microsoft.com/office/drawing/2014/main" id="{F397D045-BFFE-1402-AAE0-18772FBC1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41" y="3775816"/>
            <a:ext cx="1828175" cy="2763037"/>
          </a:xfrm>
          <a:prstGeom prst="rect">
            <a:avLst/>
          </a:prstGeom>
        </p:spPr>
      </p:pic>
      <p:pic>
        <p:nvPicPr>
          <p:cNvPr id="11" name="图片 10" descr="男人和女人在刷牙的照片&#10;&#10;描述已自动生成">
            <a:extLst>
              <a:ext uri="{FF2B5EF4-FFF2-40B4-BE49-F238E27FC236}">
                <a16:creationId xmlns:a16="http://schemas.microsoft.com/office/drawing/2014/main" id="{F3200D4E-E535-BBE9-A67C-A85F49664D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481" b="32970"/>
          <a:stretch/>
        </p:blipFill>
        <p:spPr>
          <a:xfrm>
            <a:off x="2651348" y="3631112"/>
            <a:ext cx="3695649" cy="2968471"/>
          </a:xfrm>
          <a:prstGeom prst="rect">
            <a:avLst/>
          </a:prstGeom>
        </p:spPr>
      </p:pic>
      <p:pic>
        <p:nvPicPr>
          <p:cNvPr id="13" name="图片 12" descr="男人的照片放在一起&#10;&#10;描述已自动生成">
            <a:extLst>
              <a:ext uri="{FF2B5EF4-FFF2-40B4-BE49-F238E27FC236}">
                <a16:creationId xmlns:a16="http://schemas.microsoft.com/office/drawing/2014/main" id="{ABEBAF22-F4E2-302F-EA74-0A310B52431A}"/>
              </a:ext>
            </a:extLst>
          </p:cNvPr>
          <p:cNvPicPr>
            <a:picLocks noChangeAspect="1"/>
          </p:cNvPicPr>
          <p:nvPr/>
        </p:nvPicPr>
        <p:blipFill rotWithShape="1">
          <a:blip r:embed="rId5">
            <a:extLst>
              <a:ext uri="{28A0092B-C50C-407E-A947-70E740481C1C}">
                <a14:useLocalDpi xmlns:a14="http://schemas.microsoft.com/office/drawing/2010/main" val="0"/>
              </a:ext>
            </a:extLst>
          </a:blip>
          <a:srcRect t="18910"/>
          <a:stretch/>
        </p:blipFill>
        <p:spPr>
          <a:xfrm>
            <a:off x="6674340" y="3775816"/>
            <a:ext cx="2264252" cy="2763037"/>
          </a:xfrm>
          <a:prstGeom prst="rect">
            <a:avLst/>
          </a:prstGeom>
        </p:spPr>
      </p:pic>
    </p:spTree>
    <p:extLst>
      <p:ext uri="{BB962C8B-B14F-4D97-AF65-F5344CB8AC3E}">
        <p14:creationId xmlns:p14="http://schemas.microsoft.com/office/powerpoint/2010/main" val="2600815457"/>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非极大值抑制（</a:t>
            </a:r>
            <a:r>
              <a:rPr lang="en-US" altLang="zh-CN"/>
              <a:t>NMS</a:t>
            </a:r>
            <a:r>
              <a:rPr lang="zh-CN" altLang="en-US"/>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3905A6-A4BE-B6B4-4A4C-A8CFB8BD314B}"/>
                  </a:ext>
                </a:extLst>
              </p:cNvPr>
              <p:cNvSpPr txBox="1"/>
              <p:nvPr/>
            </p:nvSpPr>
            <p:spPr>
              <a:xfrm>
                <a:off x="690041" y="1851122"/>
                <a:ext cx="7464607" cy="1541191"/>
              </a:xfrm>
              <a:prstGeom prst="rect">
                <a:avLst/>
              </a:prstGeom>
              <a:noFill/>
            </p:spPr>
            <p:txBody>
              <a:bodyPr wrap="square" rtlCol="0">
                <a:spAutoFit/>
              </a:bodyPr>
              <a:lstStyle/>
              <a:p>
                <a:pPr indent="266700"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对于传统的</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算法，其往往通过</a:t>
                </a:r>
                <a:r>
                  <a:rPr lang="zh-CN" altLang="zh-CN"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计算交并比</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的方式来判断两个框是否重叠。如果</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判断为</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重叠则保留置信度较高的</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框</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，删除置信度较低的</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框</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𝑖𝑜𝑢</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&lt;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𝑖𝑜𝑢</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eqAr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d>
                    </m:oMath>
                  </m:oMathPara>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33905A6-A4BE-B6B4-4A4C-A8CFB8BD314B}"/>
                  </a:ext>
                </a:extLst>
              </p:cNvPr>
              <p:cNvSpPr txBox="1">
                <a:spLocks noRot="1" noChangeAspect="1" noMove="1" noResize="1" noEditPoints="1" noAdjustHandles="1" noChangeArrowheads="1" noChangeShapeType="1" noTextEdit="1"/>
              </p:cNvSpPr>
              <p:nvPr/>
            </p:nvSpPr>
            <p:spPr>
              <a:xfrm>
                <a:off x="690041" y="1851122"/>
                <a:ext cx="7464607" cy="1541191"/>
              </a:xfrm>
              <a:prstGeom prst="rect">
                <a:avLst/>
              </a:prstGeom>
              <a:blipFill>
                <a:blip r:embed="rId3"/>
                <a:stretch>
                  <a:fillRect l="-653" t="-2381" r="-3673"/>
                </a:stretch>
              </a:blipFill>
            </p:spPr>
            <p:txBody>
              <a:bodyPr/>
              <a:lstStyle/>
              <a:p>
                <a:r>
                  <a:rPr lang="zh-CN" altLang="en-US">
                    <a:noFill/>
                  </a:rPr>
                  <a:t> </a:t>
                </a:r>
              </a:p>
            </p:txBody>
          </p:sp>
        </mc:Fallback>
      </mc:AlternateContent>
      <p:pic>
        <p:nvPicPr>
          <p:cNvPr id="5" name="图片 4" descr="图表&#10;&#10;描述已自动生成">
            <a:extLst>
              <a:ext uri="{FF2B5EF4-FFF2-40B4-BE49-F238E27FC236}">
                <a16:creationId xmlns:a16="http://schemas.microsoft.com/office/drawing/2014/main" id="{A8B7B414-B004-CA25-2B60-821CC2796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 y="4010830"/>
            <a:ext cx="9144000" cy="2260858"/>
          </a:xfrm>
          <a:prstGeom prst="rect">
            <a:avLst/>
          </a:prstGeom>
        </p:spPr>
      </p:pic>
    </p:spTree>
    <p:extLst>
      <p:ext uri="{BB962C8B-B14F-4D97-AF65-F5344CB8AC3E}">
        <p14:creationId xmlns:p14="http://schemas.microsoft.com/office/powerpoint/2010/main" val="2819000555"/>
      </p:ext>
    </p:extLst>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非极大值抑制（</a:t>
            </a:r>
            <a:r>
              <a:rPr lang="en-US" altLang="zh-CN"/>
              <a:t>NMS</a:t>
            </a:r>
            <a:r>
              <a:rPr lang="zh-CN" altLang="en-US"/>
              <a:t>）</a:t>
            </a:r>
          </a:p>
        </p:txBody>
      </p:sp>
      <p:pic>
        <p:nvPicPr>
          <p:cNvPr id="5" name="图片 4">
            <a:extLst>
              <a:ext uri="{FF2B5EF4-FFF2-40B4-BE49-F238E27FC236}">
                <a16:creationId xmlns:a16="http://schemas.microsoft.com/office/drawing/2014/main" id="{119B5CB9-B31D-9CC0-057D-2B6652D1DC9C}"/>
              </a:ext>
            </a:extLst>
          </p:cNvPr>
          <p:cNvPicPr>
            <a:picLocks noChangeAspect="1"/>
          </p:cNvPicPr>
          <p:nvPr/>
        </p:nvPicPr>
        <p:blipFill rotWithShape="1">
          <a:blip r:embed="rId3"/>
          <a:srcRect l="60482"/>
          <a:stretch/>
        </p:blipFill>
        <p:spPr>
          <a:xfrm>
            <a:off x="2236798" y="4331463"/>
            <a:ext cx="1667434" cy="2287522"/>
          </a:xfrm>
          <a:prstGeom prst="rect">
            <a:avLst/>
          </a:prstGeom>
        </p:spPr>
      </p:pic>
      <p:pic>
        <p:nvPicPr>
          <p:cNvPr id="4" name="图片 3">
            <a:extLst>
              <a:ext uri="{FF2B5EF4-FFF2-40B4-BE49-F238E27FC236}">
                <a16:creationId xmlns:a16="http://schemas.microsoft.com/office/drawing/2014/main" id="{FBD0F603-ABFA-4BC5-5E39-FC9223D13AC6}"/>
              </a:ext>
            </a:extLst>
          </p:cNvPr>
          <p:cNvPicPr>
            <a:picLocks noChangeAspect="1"/>
          </p:cNvPicPr>
          <p:nvPr/>
        </p:nvPicPr>
        <p:blipFill>
          <a:blip r:embed="rId4"/>
          <a:stretch>
            <a:fillRect/>
          </a:stretch>
        </p:blipFill>
        <p:spPr>
          <a:xfrm>
            <a:off x="4536669" y="1692401"/>
            <a:ext cx="3038508" cy="2352393"/>
          </a:xfrm>
          <a:prstGeom prst="rect">
            <a:avLst/>
          </a:prstGeom>
        </p:spPr>
      </p:pic>
      <p:pic>
        <p:nvPicPr>
          <p:cNvPr id="2" name="图片 1">
            <a:extLst>
              <a:ext uri="{FF2B5EF4-FFF2-40B4-BE49-F238E27FC236}">
                <a16:creationId xmlns:a16="http://schemas.microsoft.com/office/drawing/2014/main" id="{FCC72E5F-A0F5-E13C-163C-953626611F01}"/>
              </a:ext>
            </a:extLst>
          </p:cNvPr>
          <p:cNvPicPr>
            <a:picLocks noChangeAspect="1"/>
          </p:cNvPicPr>
          <p:nvPr/>
        </p:nvPicPr>
        <p:blipFill>
          <a:blip r:embed="rId5"/>
          <a:stretch>
            <a:fillRect/>
          </a:stretch>
        </p:blipFill>
        <p:spPr>
          <a:xfrm>
            <a:off x="1088190" y="1647679"/>
            <a:ext cx="3038508" cy="2441836"/>
          </a:xfrm>
          <a:prstGeom prst="rect">
            <a:avLst/>
          </a:prstGeom>
        </p:spPr>
      </p:pic>
      <p:pic>
        <p:nvPicPr>
          <p:cNvPr id="7" name="图片 6">
            <a:extLst>
              <a:ext uri="{FF2B5EF4-FFF2-40B4-BE49-F238E27FC236}">
                <a16:creationId xmlns:a16="http://schemas.microsoft.com/office/drawing/2014/main" id="{82DD1817-8A05-C926-D6BB-9215DAF5F605}"/>
              </a:ext>
            </a:extLst>
          </p:cNvPr>
          <p:cNvPicPr>
            <a:picLocks noChangeAspect="1"/>
          </p:cNvPicPr>
          <p:nvPr/>
        </p:nvPicPr>
        <p:blipFill>
          <a:blip r:embed="rId6"/>
          <a:stretch>
            <a:fillRect/>
          </a:stretch>
        </p:blipFill>
        <p:spPr>
          <a:xfrm>
            <a:off x="519538" y="4331463"/>
            <a:ext cx="1492703" cy="2258957"/>
          </a:xfrm>
          <a:prstGeom prst="rect">
            <a:avLst/>
          </a:prstGeom>
        </p:spPr>
      </p:pic>
      <p:pic>
        <p:nvPicPr>
          <p:cNvPr id="9" name="图片 8">
            <a:extLst>
              <a:ext uri="{FF2B5EF4-FFF2-40B4-BE49-F238E27FC236}">
                <a16:creationId xmlns:a16="http://schemas.microsoft.com/office/drawing/2014/main" id="{0CCE71A3-AF99-6638-DF4B-11C880E7FA3D}"/>
              </a:ext>
            </a:extLst>
          </p:cNvPr>
          <p:cNvPicPr>
            <a:picLocks noChangeAspect="1"/>
          </p:cNvPicPr>
          <p:nvPr/>
        </p:nvPicPr>
        <p:blipFill>
          <a:blip r:embed="rId7"/>
          <a:stretch>
            <a:fillRect/>
          </a:stretch>
        </p:blipFill>
        <p:spPr>
          <a:xfrm>
            <a:off x="4680105" y="4331463"/>
            <a:ext cx="1853475" cy="2268134"/>
          </a:xfrm>
          <a:prstGeom prst="rect">
            <a:avLst/>
          </a:prstGeom>
        </p:spPr>
      </p:pic>
      <p:pic>
        <p:nvPicPr>
          <p:cNvPr id="11" name="图片 10">
            <a:extLst>
              <a:ext uri="{FF2B5EF4-FFF2-40B4-BE49-F238E27FC236}">
                <a16:creationId xmlns:a16="http://schemas.microsoft.com/office/drawing/2014/main" id="{8D80686F-0E06-2B71-4C99-577EF8845695}"/>
              </a:ext>
            </a:extLst>
          </p:cNvPr>
          <p:cNvPicPr>
            <a:picLocks noChangeAspect="1"/>
          </p:cNvPicPr>
          <p:nvPr/>
        </p:nvPicPr>
        <p:blipFill rotWithShape="1">
          <a:blip r:embed="rId8"/>
          <a:srcRect t="13378"/>
          <a:stretch/>
        </p:blipFill>
        <p:spPr>
          <a:xfrm>
            <a:off x="6758137" y="4331463"/>
            <a:ext cx="1866325" cy="2268134"/>
          </a:xfrm>
          <a:prstGeom prst="rect">
            <a:avLst/>
          </a:prstGeom>
        </p:spPr>
      </p:pic>
    </p:spTree>
    <p:extLst>
      <p:ext uri="{BB962C8B-B14F-4D97-AF65-F5344CB8AC3E}">
        <p14:creationId xmlns:p14="http://schemas.microsoft.com/office/powerpoint/2010/main" val="1229684040"/>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软非极大值抑制（</a:t>
            </a:r>
            <a:r>
              <a:rPr lang="en-US" altLang="zh-CN"/>
              <a:t>soft-NMS</a:t>
            </a:r>
            <a:r>
              <a:rPr lang="zh-CN" altLang="en-US"/>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3905A6-A4BE-B6B4-4A4C-A8CFB8BD314B}"/>
                  </a:ext>
                </a:extLst>
              </p:cNvPr>
              <p:cNvSpPr txBox="1"/>
              <p:nvPr/>
            </p:nvSpPr>
            <p:spPr>
              <a:xfrm>
                <a:off x="690041" y="1851122"/>
                <a:ext cx="3881959" cy="3030573"/>
              </a:xfrm>
              <a:prstGeom prst="rect">
                <a:avLst/>
              </a:prstGeom>
              <a:noFill/>
            </p:spPr>
            <p:txBody>
              <a:bodyPr wrap="square" rtlCol="0">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经典</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NMS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算法的做法是直接删除</a:t>
                </a:r>
                <a:r>
                  <a:rPr lang="en-US" altLang="zh-CN" sz="1800" kern="100" err="1">
                    <a:effectLst/>
                    <a:latin typeface="等线" panose="02010600030101010101" pitchFamily="2" charset="-122"/>
                    <a:ea typeface="等线" panose="02010600030101010101" pitchFamily="2" charset="-122"/>
                    <a:cs typeface="Times New Roman" panose="02020603050405020304" pitchFamily="18" charset="0"/>
                  </a:rPr>
                  <a:t>IoU</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大于阈值的</a:t>
                </a:r>
                <a:r>
                  <a:rPr lang="zh-CN" altLang="en-US" kern="100">
                    <a:latin typeface="等线" panose="02010600030101010101" pitchFamily="2" charset="-122"/>
                    <a:ea typeface="等线" panose="02010600030101010101" pitchFamily="2" charset="-122"/>
                    <a:cs typeface="Times New Roman" panose="02020603050405020304" pitchFamily="18" charset="0"/>
                  </a:rPr>
                  <a:t>框</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这就导致一个问题，</a:t>
                </a:r>
                <a:r>
                  <a:rPr lang="zh-CN" altLang="en-US"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当两张人脸过近时，</a:t>
                </a:r>
                <a:r>
                  <a:rPr lang="en-US" altLang="zh-CN"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算法很可能识别其中一张</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Soft-NMS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则是使用一个基于</a:t>
                </a:r>
                <a:r>
                  <a:rPr lang="en-US" altLang="zh-CN" sz="1800" kern="100" err="1">
                    <a:effectLst/>
                    <a:latin typeface="等线" panose="02010600030101010101" pitchFamily="2" charset="-122"/>
                    <a:ea typeface="等线" panose="02010600030101010101" pitchFamily="2" charset="-122"/>
                    <a:cs typeface="Times New Roman" panose="02020603050405020304" pitchFamily="18" charset="0"/>
                  </a:rPr>
                  <a:t>IoU</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的衰减函数（一般为高斯函数），</a:t>
                </a:r>
                <a:r>
                  <a:rPr lang="en-US" altLang="zh-CN" sz="1800" kern="100" err="1">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IoU</a:t>
                </a:r>
                <a:r>
                  <a:rPr lang="zh-CN" altLang="zh-CN"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越大，衰减程度越大</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𝑖𝑜𝑢</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p>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den>
                          </m:f>
                        </m:sup>
                      </m:sSup>
                    </m:oMath>
                  </m:oMathPara>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33905A6-A4BE-B6B4-4A4C-A8CFB8BD314B}"/>
                  </a:ext>
                </a:extLst>
              </p:cNvPr>
              <p:cNvSpPr txBox="1">
                <a:spLocks noRot="1" noChangeAspect="1" noMove="1" noResize="1" noEditPoints="1" noAdjustHandles="1" noChangeArrowheads="1" noChangeShapeType="1" noTextEdit="1"/>
              </p:cNvSpPr>
              <p:nvPr/>
            </p:nvSpPr>
            <p:spPr>
              <a:xfrm>
                <a:off x="690041" y="1851122"/>
                <a:ext cx="3881959" cy="3030573"/>
              </a:xfrm>
              <a:prstGeom prst="rect">
                <a:avLst/>
              </a:prstGeom>
              <a:blipFill>
                <a:blip r:embed="rId3"/>
                <a:stretch>
                  <a:fillRect l="-1256" t="-1207" r="-141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70A8B59-0295-B9B9-4B94-C578F98AF775}"/>
              </a:ext>
            </a:extLst>
          </p:cNvPr>
          <p:cNvPicPr>
            <a:picLocks noChangeAspect="1"/>
          </p:cNvPicPr>
          <p:nvPr/>
        </p:nvPicPr>
        <p:blipFill>
          <a:blip r:embed="rId4"/>
          <a:stretch>
            <a:fillRect/>
          </a:stretch>
        </p:blipFill>
        <p:spPr>
          <a:xfrm>
            <a:off x="5371472" y="1589007"/>
            <a:ext cx="3082487" cy="3328133"/>
          </a:xfrm>
          <a:prstGeom prst="rect">
            <a:avLst/>
          </a:prstGeom>
        </p:spPr>
      </p:pic>
    </p:spTree>
    <p:extLst>
      <p:ext uri="{BB962C8B-B14F-4D97-AF65-F5344CB8AC3E}">
        <p14:creationId xmlns:p14="http://schemas.microsoft.com/office/powerpoint/2010/main" val="3805411308"/>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软非极大值抑制（</a:t>
            </a:r>
            <a:r>
              <a:rPr lang="en-US" altLang="zh-CN"/>
              <a:t>soft-NMS</a:t>
            </a:r>
            <a:r>
              <a:rPr lang="zh-CN" altLang="en-US"/>
              <a:t>）</a:t>
            </a:r>
          </a:p>
        </p:txBody>
      </p:sp>
      <p:pic>
        <p:nvPicPr>
          <p:cNvPr id="4" name="图片 3">
            <a:extLst>
              <a:ext uri="{FF2B5EF4-FFF2-40B4-BE49-F238E27FC236}">
                <a16:creationId xmlns:a16="http://schemas.microsoft.com/office/drawing/2014/main" id="{1806120F-6A18-8AB6-9A1F-B3E3923BCEEA}"/>
              </a:ext>
            </a:extLst>
          </p:cNvPr>
          <p:cNvPicPr>
            <a:picLocks noChangeAspect="1"/>
          </p:cNvPicPr>
          <p:nvPr/>
        </p:nvPicPr>
        <p:blipFill>
          <a:blip r:embed="rId3"/>
          <a:stretch>
            <a:fillRect/>
          </a:stretch>
        </p:blipFill>
        <p:spPr>
          <a:xfrm>
            <a:off x="494024" y="1796391"/>
            <a:ext cx="3646930" cy="1758115"/>
          </a:xfrm>
          <a:prstGeom prst="rect">
            <a:avLst/>
          </a:prstGeom>
        </p:spPr>
      </p:pic>
      <p:pic>
        <p:nvPicPr>
          <p:cNvPr id="7" name="图片 6">
            <a:extLst>
              <a:ext uri="{FF2B5EF4-FFF2-40B4-BE49-F238E27FC236}">
                <a16:creationId xmlns:a16="http://schemas.microsoft.com/office/drawing/2014/main" id="{8EFBA34A-AA65-46AA-7AFD-05768408DA83}"/>
              </a:ext>
            </a:extLst>
          </p:cNvPr>
          <p:cNvPicPr>
            <a:picLocks noChangeAspect="1"/>
          </p:cNvPicPr>
          <p:nvPr/>
        </p:nvPicPr>
        <p:blipFill>
          <a:blip r:embed="rId4"/>
          <a:stretch>
            <a:fillRect/>
          </a:stretch>
        </p:blipFill>
        <p:spPr>
          <a:xfrm>
            <a:off x="5003048" y="1796391"/>
            <a:ext cx="3401364" cy="1798329"/>
          </a:xfrm>
          <a:prstGeom prst="rect">
            <a:avLst/>
          </a:prstGeom>
        </p:spPr>
      </p:pic>
      <p:pic>
        <p:nvPicPr>
          <p:cNvPr id="6" name="图片 5">
            <a:extLst>
              <a:ext uri="{FF2B5EF4-FFF2-40B4-BE49-F238E27FC236}">
                <a16:creationId xmlns:a16="http://schemas.microsoft.com/office/drawing/2014/main" id="{8B4A4FA0-680E-7C1B-0998-B2CE37F4B868}"/>
              </a:ext>
            </a:extLst>
          </p:cNvPr>
          <p:cNvPicPr>
            <a:picLocks noChangeAspect="1"/>
          </p:cNvPicPr>
          <p:nvPr/>
        </p:nvPicPr>
        <p:blipFill>
          <a:blip r:embed="rId5"/>
          <a:stretch>
            <a:fillRect/>
          </a:stretch>
        </p:blipFill>
        <p:spPr>
          <a:xfrm>
            <a:off x="2022995" y="3754349"/>
            <a:ext cx="4839761" cy="2930579"/>
          </a:xfrm>
          <a:prstGeom prst="rect">
            <a:avLst/>
          </a:prstGeom>
        </p:spPr>
      </p:pic>
    </p:spTree>
    <p:extLst>
      <p:ext uri="{BB962C8B-B14F-4D97-AF65-F5344CB8AC3E}">
        <p14:creationId xmlns:p14="http://schemas.microsoft.com/office/powerpoint/2010/main" val="1465913468"/>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6204D3D-0BC5-8E02-E235-9293DBB23345}"/>
              </a:ext>
            </a:extLst>
          </p:cNvPr>
          <p:cNvSpPr txBox="1"/>
          <p:nvPr/>
        </p:nvSpPr>
        <p:spPr>
          <a:xfrm>
            <a:off x="262394" y="1717675"/>
            <a:ext cx="4032000" cy="4826248"/>
          </a:xfrm>
          <a:prstGeom prst="rect">
            <a:avLst/>
          </a:prstGeom>
        </p:spPr>
        <p:txBody>
          <a:bodyPr vert="horz" lIns="91440" tIns="45720" rIns="91440" bIns="45720" rtlCol="0">
            <a:normAutofit/>
          </a:bodyPr>
          <a:lstStyle/>
          <a:p>
            <a:pPr indent="-228600">
              <a:lnSpc>
                <a:spcPct val="120000"/>
              </a:lnSpc>
              <a:spcAft>
                <a:spcPts val="600"/>
              </a:spcAft>
              <a:buClr>
                <a:schemeClr val="accent1"/>
              </a:buClr>
              <a:buSzPct val="100000"/>
              <a:buFont typeface="Calibri" panose="020F0502020204030204" pitchFamily="34" charset="0"/>
              <a:buChar char="▪"/>
            </a:pPr>
            <a:r>
              <a:rPr lang="zh-CN" altLang="en-US" sz="2000"/>
              <a:t>在本次实验中，我们将识别出来的</a:t>
            </a:r>
            <a:r>
              <a:rPr lang="zh-CN" altLang="en-US" sz="2000">
                <a:solidFill>
                  <a:srgbClr val="FF0000"/>
                </a:solidFill>
              </a:rPr>
              <a:t>非人脸部分</a:t>
            </a:r>
            <a:r>
              <a:rPr lang="zh-CN" altLang="en-US" sz="2000"/>
              <a:t>称为“虚警”。</a:t>
            </a:r>
          </a:p>
          <a:p>
            <a:pPr indent="-228600">
              <a:lnSpc>
                <a:spcPct val="120000"/>
              </a:lnSpc>
              <a:spcAft>
                <a:spcPts val="600"/>
              </a:spcAft>
              <a:buClr>
                <a:schemeClr val="accent1"/>
              </a:buClr>
              <a:buSzPct val="100000"/>
              <a:buFont typeface="Calibri" panose="020F0502020204030204" pitchFamily="34" charset="0"/>
              <a:buChar char="▪"/>
            </a:pPr>
            <a:endParaRPr kumimoji="0" lang="zh-CN" altLang="en-US" sz="2000" b="0" i="0" u="none" strike="noStrike" cap="none" spc="0" normalizeH="0" baseline="0" noProof="0">
              <a:ln>
                <a:noFill/>
              </a:ln>
              <a:effectLst/>
              <a:uLnTx/>
              <a:uFillTx/>
            </a:endParaRPr>
          </a:p>
          <a:p>
            <a:pPr indent="-228600">
              <a:lnSpc>
                <a:spcPct val="120000"/>
              </a:lnSpc>
              <a:spcAft>
                <a:spcPts val="600"/>
              </a:spcAft>
              <a:buClr>
                <a:schemeClr val="accent1"/>
              </a:buClr>
              <a:buSzPct val="100000"/>
              <a:buFont typeface="Calibri" panose="020F0502020204030204" pitchFamily="34" charset="0"/>
              <a:buChar char="▪"/>
            </a:pPr>
            <a:r>
              <a:rPr kumimoji="0" lang="zh-CN" altLang="en-US" sz="2000" b="0" i="0" u="none" strike="noStrike" cap="none" spc="0" normalizeH="0" baseline="0" noProof="0">
                <a:ln>
                  <a:noFill/>
                </a:ln>
                <a:effectLst/>
                <a:uLnTx/>
                <a:uFillTx/>
              </a:rPr>
              <a:t>虚警率较高，主要体现在容易将</a:t>
            </a:r>
            <a:r>
              <a:rPr kumimoji="0" lang="zh-CN" altLang="en-US" sz="2000" b="0" i="0" u="none" strike="noStrike" cap="none" spc="0" normalizeH="0" baseline="0" noProof="0">
                <a:ln>
                  <a:noFill/>
                </a:ln>
                <a:solidFill>
                  <a:srgbClr val="FF0000"/>
                </a:solidFill>
                <a:effectLst/>
                <a:uLnTx/>
                <a:uFillTx/>
              </a:rPr>
              <a:t>得分相对较低的</a:t>
            </a:r>
            <a:r>
              <a:rPr lang="zh-CN" altLang="en-US" sz="2000">
                <a:solidFill>
                  <a:srgbClr val="FF0000"/>
                </a:solidFill>
              </a:rPr>
              <a:t>人体其他部位</a:t>
            </a:r>
            <a:r>
              <a:rPr kumimoji="0" lang="zh-CN" altLang="en-US" sz="2000" b="0" i="0" u="none" strike="noStrike" cap="none" spc="0" normalizeH="0" baseline="0" noProof="0">
                <a:ln>
                  <a:noFill/>
                </a:ln>
                <a:effectLst/>
                <a:uLnTx/>
                <a:uFillTx/>
              </a:rPr>
              <a:t>识别为人脸。</a:t>
            </a:r>
            <a:endParaRPr lang="zh-CN" altLang="en-US" sz="2000"/>
          </a:p>
        </p:txBody>
      </p:sp>
      <p:pic>
        <p:nvPicPr>
          <p:cNvPr id="9" name="图片 8" descr="人在镜子前自拍&#10;&#10;低可信度描述已自动生成">
            <a:extLst>
              <a:ext uri="{FF2B5EF4-FFF2-40B4-BE49-F238E27FC236}">
                <a16:creationId xmlns:a16="http://schemas.microsoft.com/office/drawing/2014/main" id="{38AFF184-82D1-9B37-88E5-83ABC4249BCF}"/>
              </a:ext>
            </a:extLst>
          </p:cNvPr>
          <p:cNvPicPr>
            <a:picLocks noChangeAspect="1"/>
          </p:cNvPicPr>
          <p:nvPr/>
        </p:nvPicPr>
        <p:blipFill rotWithShape="1">
          <a:blip r:embed="rId3"/>
          <a:srcRect r="3" b="11730"/>
          <a:stretch/>
        </p:blipFill>
        <p:spPr>
          <a:xfrm>
            <a:off x="4786313" y="1717675"/>
            <a:ext cx="4032250" cy="4826248"/>
          </a:xfrm>
          <a:prstGeom prst="rect">
            <a:avLst/>
          </a:prstGeom>
          <a:noFill/>
        </p:spPr>
      </p:pic>
      <p:sp>
        <p:nvSpPr>
          <p:cNvPr id="3" name="标题 2"/>
          <p:cNvSpPr>
            <a:spLocks noGrp="1"/>
          </p:cNvSpPr>
          <p:nvPr>
            <p:ph type="title"/>
          </p:nvPr>
        </p:nvSpPr>
        <p:spPr>
          <a:xfrm>
            <a:off x="262393" y="975600"/>
            <a:ext cx="8566445" cy="576000"/>
          </a:xfrm>
        </p:spPr>
        <p:txBody>
          <a:bodyPr vert="horz" lIns="91440" tIns="45720" rIns="91440" bIns="45720" rtlCol="0" anchor="ctr">
            <a:normAutofit/>
          </a:bodyPr>
          <a:lstStyle/>
          <a:p>
            <a:r>
              <a:rPr lang="zh-CN" altLang="en-US" b="1" kern="1200">
                <a:latin typeface="+mj-lt"/>
                <a:ea typeface="+mj-ea"/>
                <a:cs typeface="+mj-cs"/>
              </a:rPr>
              <a:t>非极大值抑制的问题</a:t>
            </a:r>
          </a:p>
        </p:txBody>
      </p:sp>
    </p:spTree>
    <p:extLst>
      <p:ext uri="{BB962C8B-B14F-4D97-AF65-F5344CB8AC3E}">
        <p14:creationId xmlns:p14="http://schemas.microsoft.com/office/powerpoint/2010/main" val="4105259777"/>
      </p:ext>
    </p:extLst>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加权框融合（</a:t>
            </a:r>
            <a:r>
              <a:rPr lang="en-US" altLang="zh-CN"/>
              <a:t>WBF</a:t>
            </a:r>
            <a:r>
              <a:rPr lang="zh-CN" altLang="en-US"/>
              <a:t>）</a:t>
            </a:r>
          </a:p>
        </p:txBody>
      </p:sp>
      <p:sp>
        <p:nvSpPr>
          <p:cNvPr id="6" name="文本框 5">
            <a:extLst>
              <a:ext uri="{FF2B5EF4-FFF2-40B4-BE49-F238E27FC236}">
                <a16:creationId xmlns:a16="http://schemas.microsoft.com/office/drawing/2014/main" id="{633905A6-A4BE-B6B4-4A4C-A8CFB8BD314B}"/>
              </a:ext>
            </a:extLst>
          </p:cNvPr>
          <p:cNvSpPr txBox="1"/>
          <p:nvPr/>
        </p:nvSpPr>
        <p:spPr>
          <a:xfrm>
            <a:off x="277318" y="1701220"/>
            <a:ext cx="8746761" cy="3724096"/>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无论是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NMS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还是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soft-NMS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，都是</a:t>
            </a:r>
            <a:r>
              <a:rPr lang="zh-CN" altLang="en-US"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在已有的候选框列表中挑选某些框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作为输出。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加权框融合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Weighted Boxes Fusion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，认为最终的输出应该</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由候选框列表中每个有效框根据置信度值加权形成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算法的流程如下：</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假设有</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N</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个模型。</a:t>
            </a:r>
          </a:p>
          <a:p>
            <a:pPr indent="266700" algn="just"/>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B</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：每个模型的预测</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都放到该</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里，按可信度分数</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C</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降序排序。</a:t>
            </a:r>
          </a:p>
          <a:p>
            <a:pPr indent="266700" algn="just"/>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L</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的簇的集合；</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F</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：融合</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的集合。</a:t>
            </a:r>
          </a:p>
          <a:p>
            <a:pPr indent="266700" algn="just"/>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循环迭代</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B</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，尝试在</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F</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中找到一个匹配的</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en-US" sz="1600" kern="100" dirty="0">
                <a:effectLst/>
                <a:latin typeface="楷体" panose="02010609060101010101" pitchFamily="49" charset="-122"/>
                <a:ea typeface="楷体" panose="02010609060101010101" pitchFamily="49" charset="-122"/>
                <a:cs typeface="Times New Roman" panose="02020603050405020304" pitchFamily="18" charset="0"/>
              </a:rPr>
              <a:t>，即</a:t>
            </a:r>
            <a:r>
              <a:rPr lang="en-US" altLang="zh-CN" sz="1600" kern="100" dirty="0" err="1">
                <a:effectLst/>
                <a:latin typeface="楷体" panose="02010609060101010101" pitchFamily="49" charset="-122"/>
                <a:ea typeface="楷体" panose="02010609060101010101" pitchFamily="49" charset="-122"/>
                <a:cs typeface="Times New Roman" panose="02020603050405020304" pitchFamily="18" charset="0"/>
              </a:rPr>
              <a:t>IoU</a:t>
            </a:r>
            <a:r>
              <a:rPr lang="zh-CN" altLang="zh-CN" sz="1600" kern="100" dirty="0">
                <a:latin typeface="楷体" panose="02010609060101010101" pitchFamily="49" charset="-122"/>
                <a:ea typeface="楷体" panose="02010609060101010101" pitchFamily="49" charset="-122"/>
                <a:cs typeface="Times New Roman" panose="02020603050405020304" pitchFamily="18" charset="0"/>
              </a:rPr>
              <a:t>超过阈值</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。如果没匹配到</a:t>
            </a:r>
            <a:r>
              <a:rPr lang="zh-CN" altLang="en-US" sz="1600"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就将来自</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的这个</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添加到</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L</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和</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F</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的末端。接着处理</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中下一个</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。如果匹配到</a:t>
            </a:r>
            <a:r>
              <a:rPr lang="zh-CN" altLang="en-US" sz="1600"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就将来自</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的这个</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添加到</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L</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对应的位置的簇。</a:t>
            </a:r>
          </a:p>
          <a:p>
            <a:pPr indent="266700" algn="just"/>
            <a:r>
              <a:rPr lang="zh-CN" altLang="en-US" sz="1600" kern="100" dirty="0">
                <a:effectLst/>
                <a:latin typeface="楷体" panose="02010609060101010101" pitchFamily="49" charset="-122"/>
                <a:ea typeface="楷体" panose="02010609060101010101" pitchFamily="49" charset="-122"/>
                <a:cs typeface="Times New Roman" panose="02020603050405020304" pitchFamily="18" charset="0"/>
              </a:rPr>
              <a:t>根据</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L</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对应的位置的簇重新计算</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list F</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中</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的坐标和可信度得分，拥有较大可信度得分</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C</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对融合（</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fused</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box</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的贡献度更大。</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88817842"/>
      </p:ext>
    </p:extLst>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a:t>项目背景</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结论与致谢</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加权框融合（</a:t>
            </a:r>
            <a:r>
              <a:rPr lang="en-US" altLang="zh-CN"/>
              <a:t>WBF</a:t>
            </a:r>
            <a:r>
              <a:rPr lang="zh-CN" altLang="en-US"/>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3905A6-A4BE-B6B4-4A4C-A8CFB8BD314B}"/>
                  </a:ext>
                </a:extLst>
              </p:cNvPr>
              <p:cNvSpPr txBox="1"/>
              <p:nvPr/>
            </p:nvSpPr>
            <p:spPr>
              <a:xfrm>
                <a:off x="277318" y="1701220"/>
                <a:ext cx="8746761" cy="3077446"/>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中的所有</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box</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都处理完后，重新缩放</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list F</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中的可信度得分</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，即</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乘</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簇中</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box</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的数量</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T</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再</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除以模型数量</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WBF</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最终输出</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List B</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及可信度得分列表</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作为框选结果。得分</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的计算式由</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下式</a:t>
                </a:r>
                <a:r>
                  <a:rPr lang="zh-CN" altLang="zh-CN" sz="1600" kern="100">
                    <a:effectLst/>
                    <a:latin typeface="等线" panose="02010600030101010101" pitchFamily="2" charset="-122"/>
                    <a:ea typeface="等线" panose="02010600030101010101" pitchFamily="2" charset="-122"/>
                    <a:cs typeface="Times New Roman" panose="02020603050405020304" pitchFamily="18" charset="0"/>
                  </a:rPr>
                  <a:t>给出。</a:t>
                </a:r>
                <a:endParaRPr lang="en-US" altLang="zh-CN" sz="1600" kern="100">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600" b="1" i="1" kern="100" smtClean="0">
                          <a:effectLst/>
                          <a:latin typeface="Cambria Math" panose="02040503050406030204" pitchFamily="18" charset="0"/>
                          <a:ea typeface="等线" panose="02010600030101010101" pitchFamily="2" charset="-122"/>
                          <a:cs typeface="Times New Roman" panose="02020603050405020304" pitchFamily="18" charset="0"/>
                        </a:rPr>
                        <m:t>𝑪</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den>
                      </m:f>
                    </m:oMath>
                  </m:oMathPara>
                </a14:m>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b="1" kern="100">
                    <a:effectLst/>
                    <a:ea typeface="等线" panose="02010600030101010101" pitchFamily="2" charset="-122"/>
                    <a:cs typeface="Times New Roman" panose="02020603050405020304" pitchFamily="18" charset="0"/>
                  </a:rPr>
                  <a:t>			           </a:t>
                </a:r>
                <a14:m>
                  <m:oMath xmlns:m="http://schemas.openxmlformats.org/officeDocument/2006/math">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𝑿</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𝟏</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𝑿</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𝟏</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𝟐</m:t>
                            </m:r>
                          </m:e>
                          <m:sub>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𝒊</m:t>
                            </m:r>
                          </m:sub>
                        </m:sSub>
                      </m:num>
                      <m:den>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den>
                    </m:f>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oMath>
                </a14:m>
                <a:endPar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𝒀</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𝟏</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𝒀</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𝟏</m:t>
                          </m:r>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𝟐</m:t>
                              </m:r>
                            </m:e>
                            <m:sub>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𝒊</m:t>
                              </m:r>
                            </m:sub>
                          </m:sSub>
                        </m:num>
                        <m:den>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𝑇</m:t>
                              </m:r>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den>
                      </m:f>
                    </m:oMath>
                  </m:oMathPara>
                </a14:m>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rPr>
                          </m:ctrlPr>
                        </m:fPr>
                        <m:num>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min</m:t>
                              </m:r>
                            </m:fName>
                            <m:e>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𝑁</m:t>
                                  </m:r>
                                </m:e>
                              </m:d>
                            </m:e>
                          </m:func>
                        </m:num>
                        <m:den>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𝑁</m:t>
                          </m:r>
                        </m:den>
                      </m:f>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𝑜𝑟</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𝑇</m:t>
                          </m:r>
                        </m:num>
                        <m:den>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𝑁</m:t>
                          </m:r>
                        </m:den>
                      </m:f>
                    </m:oMath>
                  </m:oMathPara>
                </a14:m>
                <a:endParaRPr lang="en-US"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33905A6-A4BE-B6B4-4A4C-A8CFB8BD314B}"/>
                  </a:ext>
                </a:extLst>
              </p:cNvPr>
              <p:cNvSpPr txBox="1">
                <a:spLocks noRot="1" noChangeAspect="1" noMove="1" noResize="1" noEditPoints="1" noAdjustHandles="1" noChangeArrowheads="1" noChangeShapeType="1" noTextEdit="1"/>
              </p:cNvSpPr>
              <p:nvPr/>
            </p:nvSpPr>
            <p:spPr>
              <a:xfrm>
                <a:off x="277318" y="1701220"/>
                <a:ext cx="8746761" cy="3077446"/>
              </a:xfrm>
              <a:prstGeom prst="rect">
                <a:avLst/>
              </a:prstGeom>
              <a:blipFill>
                <a:blip r:embed="rId3"/>
                <a:stretch>
                  <a:fillRect l="-279" t="-594" r="-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5111795"/>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加权框融合（</a:t>
            </a:r>
            <a:r>
              <a:rPr lang="en-US" altLang="zh-CN" dirty="0"/>
              <a:t>WBF</a:t>
            </a:r>
            <a:r>
              <a:rPr lang="zh-CN" altLang="en-US" dirty="0"/>
              <a:t>）</a:t>
            </a:r>
          </a:p>
        </p:txBody>
      </p:sp>
      <p:pic>
        <p:nvPicPr>
          <p:cNvPr id="10" name="图片 9" descr="刷牙的女人&#10;&#10;描述已自动生成">
            <a:extLst>
              <a:ext uri="{FF2B5EF4-FFF2-40B4-BE49-F238E27FC236}">
                <a16:creationId xmlns:a16="http://schemas.microsoft.com/office/drawing/2014/main" id="{7EE4D8EA-BBA6-7531-B18C-56DCE0641A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16" b="8273"/>
          <a:stretch/>
        </p:blipFill>
        <p:spPr>
          <a:xfrm>
            <a:off x="612532" y="1885722"/>
            <a:ext cx="1559993" cy="1987988"/>
          </a:xfrm>
          <a:prstGeom prst="rect">
            <a:avLst/>
          </a:prstGeom>
        </p:spPr>
      </p:pic>
      <p:pic>
        <p:nvPicPr>
          <p:cNvPr id="12" name="图片 11" descr="几个女人在刷牙&#10;&#10;描述已自动生成">
            <a:extLst>
              <a:ext uri="{FF2B5EF4-FFF2-40B4-BE49-F238E27FC236}">
                <a16:creationId xmlns:a16="http://schemas.microsoft.com/office/drawing/2014/main" id="{D502B85E-468A-0DD1-3CA7-299F6E131C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4" b="9125"/>
          <a:stretch/>
        </p:blipFill>
        <p:spPr>
          <a:xfrm>
            <a:off x="2482742" y="1912748"/>
            <a:ext cx="1559992" cy="1960962"/>
          </a:xfrm>
          <a:prstGeom prst="rect">
            <a:avLst/>
          </a:prstGeom>
        </p:spPr>
      </p:pic>
      <p:pic>
        <p:nvPicPr>
          <p:cNvPr id="14" name="图片 13" descr="人在镜子前刷牙&#10;&#10;描述已自动生成">
            <a:extLst>
              <a:ext uri="{FF2B5EF4-FFF2-40B4-BE49-F238E27FC236}">
                <a16:creationId xmlns:a16="http://schemas.microsoft.com/office/drawing/2014/main" id="{C206276C-00A4-A582-6695-F1BE12FA0E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79" t="4457" b="24957"/>
          <a:stretch/>
        </p:blipFill>
        <p:spPr>
          <a:xfrm>
            <a:off x="612532" y="4369366"/>
            <a:ext cx="1559992" cy="1858661"/>
          </a:xfrm>
          <a:prstGeom prst="rect">
            <a:avLst/>
          </a:prstGeom>
        </p:spPr>
      </p:pic>
      <p:pic>
        <p:nvPicPr>
          <p:cNvPr id="16" name="图片 15" descr="人在刷牙的照片&#10;&#10;描述已自动生成">
            <a:extLst>
              <a:ext uri="{FF2B5EF4-FFF2-40B4-BE49-F238E27FC236}">
                <a16:creationId xmlns:a16="http://schemas.microsoft.com/office/drawing/2014/main" id="{E98C5FE3-6C9E-7114-BF92-1953FF229A3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179" t="4457" b="24957"/>
          <a:stretch/>
        </p:blipFill>
        <p:spPr>
          <a:xfrm>
            <a:off x="2485579" y="4369364"/>
            <a:ext cx="1559991" cy="1858661"/>
          </a:xfrm>
          <a:prstGeom prst="rect">
            <a:avLst/>
          </a:prstGeom>
        </p:spPr>
      </p:pic>
      <p:sp>
        <p:nvSpPr>
          <p:cNvPr id="19" name="椭圆 18">
            <a:extLst>
              <a:ext uri="{FF2B5EF4-FFF2-40B4-BE49-F238E27FC236}">
                <a16:creationId xmlns:a16="http://schemas.microsoft.com/office/drawing/2014/main" id="{24C8B2C2-3294-C28D-A183-AFDD663A77CB}"/>
              </a:ext>
            </a:extLst>
          </p:cNvPr>
          <p:cNvSpPr/>
          <p:nvPr/>
        </p:nvSpPr>
        <p:spPr>
          <a:xfrm>
            <a:off x="1404257" y="4656909"/>
            <a:ext cx="455439" cy="890087"/>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3E06FCC-9F42-6043-B75E-06DB28EC55E7}"/>
              </a:ext>
            </a:extLst>
          </p:cNvPr>
          <p:cNvSpPr/>
          <p:nvPr/>
        </p:nvSpPr>
        <p:spPr>
          <a:xfrm>
            <a:off x="3188488" y="4724707"/>
            <a:ext cx="432070" cy="822289"/>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22" name="图片 21" descr="男人在刷牙的照片&#10;&#10;描述已自动生成">
            <a:extLst>
              <a:ext uri="{FF2B5EF4-FFF2-40B4-BE49-F238E27FC236}">
                <a16:creationId xmlns:a16="http://schemas.microsoft.com/office/drawing/2014/main" id="{5CDF8864-E46E-A52D-C725-33F83747BB6D}"/>
              </a:ext>
            </a:extLst>
          </p:cNvPr>
          <p:cNvPicPr>
            <a:picLocks noChangeAspect="1"/>
          </p:cNvPicPr>
          <p:nvPr/>
        </p:nvPicPr>
        <p:blipFill rotWithShape="1">
          <a:blip r:embed="rId7">
            <a:extLst>
              <a:ext uri="{28A0092B-C50C-407E-A947-70E740481C1C}">
                <a14:useLocalDpi xmlns:a14="http://schemas.microsoft.com/office/drawing/2010/main" val="0"/>
              </a:ext>
            </a:extLst>
          </a:blip>
          <a:srcRect l="24244" b="29449"/>
          <a:stretch/>
        </p:blipFill>
        <p:spPr>
          <a:xfrm>
            <a:off x="5013503" y="4388503"/>
            <a:ext cx="1303137" cy="1820384"/>
          </a:xfrm>
          <a:prstGeom prst="rect">
            <a:avLst/>
          </a:prstGeom>
        </p:spPr>
      </p:pic>
      <p:pic>
        <p:nvPicPr>
          <p:cNvPr id="24" name="图片 23" descr="男人在刷牙的照片&#10;&#10;描述已自动生成">
            <a:extLst>
              <a:ext uri="{FF2B5EF4-FFF2-40B4-BE49-F238E27FC236}">
                <a16:creationId xmlns:a16="http://schemas.microsoft.com/office/drawing/2014/main" id="{B7D22E94-0CFE-4C1C-6EA1-3AEFD6170CF9}"/>
              </a:ext>
            </a:extLst>
          </p:cNvPr>
          <p:cNvPicPr>
            <a:picLocks noChangeAspect="1"/>
          </p:cNvPicPr>
          <p:nvPr/>
        </p:nvPicPr>
        <p:blipFill rotWithShape="1">
          <a:blip r:embed="rId8">
            <a:extLst>
              <a:ext uri="{28A0092B-C50C-407E-A947-70E740481C1C}">
                <a14:useLocalDpi xmlns:a14="http://schemas.microsoft.com/office/drawing/2010/main" val="0"/>
              </a:ext>
            </a:extLst>
          </a:blip>
          <a:srcRect l="24244" b="29449"/>
          <a:stretch/>
        </p:blipFill>
        <p:spPr>
          <a:xfrm>
            <a:off x="7088174" y="4407642"/>
            <a:ext cx="1303137" cy="1820386"/>
          </a:xfrm>
          <a:prstGeom prst="rect">
            <a:avLst/>
          </a:prstGeom>
        </p:spPr>
      </p:pic>
      <p:pic>
        <p:nvPicPr>
          <p:cNvPr id="28" name="图片 27" descr="男人和一个女人的照片&#10;&#10;低可信度描述已自动生成">
            <a:extLst>
              <a:ext uri="{FF2B5EF4-FFF2-40B4-BE49-F238E27FC236}">
                <a16:creationId xmlns:a16="http://schemas.microsoft.com/office/drawing/2014/main" id="{E2A9E3CD-A7DC-FB0E-6396-516B68FD54A4}"/>
              </a:ext>
            </a:extLst>
          </p:cNvPr>
          <p:cNvPicPr>
            <a:picLocks noChangeAspect="1"/>
          </p:cNvPicPr>
          <p:nvPr/>
        </p:nvPicPr>
        <p:blipFill rotWithShape="1">
          <a:blip r:embed="rId9">
            <a:extLst>
              <a:ext uri="{28A0092B-C50C-407E-A947-70E740481C1C}">
                <a14:useLocalDpi xmlns:a14="http://schemas.microsoft.com/office/drawing/2010/main" val="0"/>
              </a:ext>
            </a:extLst>
          </a:blip>
          <a:srcRect t="17054" b="18289"/>
          <a:stretch/>
        </p:blipFill>
        <p:spPr>
          <a:xfrm>
            <a:off x="6869472" y="1912748"/>
            <a:ext cx="1996715" cy="1936553"/>
          </a:xfrm>
          <a:prstGeom prst="rect">
            <a:avLst/>
          </a:prstGeom>
        </p:spPr>
      </p:pic>
      <p:pic>
        <p:nvPicPr>
          <p:cNvPr id="30" name="图片 29" descr="穿着西装笔挺的男子与图片配字&#10;&#10;描述已自动生成">
            <a:extLst>
              <a:ext uri="{FF2B5EF4-FFF2-40B4-BE49-F238E27FC236}">
                <a16:creationId xmlns:a16="http://schemas.microsoft.com/office/drawing/2014/main" id="{BD86E3B8-ED9C-4E87-A703-229441993966}"/>
              </a:ext>
            </a:extLst>
          </p:cNvPr>
          <p:cNvPicPr>
            <a:picLocks noChangeAspect="1"/>
          </p:cNvPicPr>
          <p:nvPr/>
        </p:nvPicPr>
        <p:blipFill rotWithShape="1">
          <a:blip r:embed="rId10">
            <a:extLst>
              <a:ext uri="{28A0092B-C50C-407E-A947-70E740481C1C}">
                <a14:useLocalDpi xmlns:a14="http://schemas.microsoft.com/office/drawing/2010/main" val="0"/>
              </a:ext>
            </a:extLst>
          </a:blip>
          <a:srcRect t="16537" b="18805"/>
          <a:stretch/>
        </p:blipFill>
        <p:spPr>
          <a:xfrm>
            <a:off x="4572000" y="1937156"/>
            <a:ext cx="1996716" cy="1936554"/>
          </a:xfrm>
          <a:prstGeom prst="rect">
            <a:avLst/>
          </a:prstGeom>
        </p:spPr>
      </p:pic>
      <p:sp>
        <p:nvSpPr>
          <p:cNvPr id="31" name="文本框 30">
            <a:extLst>
              <a:ext uri="{FF2B5EF4-FFF2-40B4-BE49-F238E27FC236}">
                <a16:creationId xmlns:a16="http://schemas.microsoft.com/office/drawing/2014/main" id="{9EF25EC2-B466-9DAA-7336-71A7BF893BEF}"/>
              </a:ext>
            </a:extLst>
          </p:cNvPr>
          <p:cNvSpPr txBox="1"/>
          <p:nvPr/>
        </p:nvSpPr>
        <p:spPr>
          <a:xfrm>
            <a:off x="5570358" y="6250226"/>
            <a:ext cx="4457998" cy="307777"/>
          </a:xfrm>
          <a:prstGeom prst="rect">
            <a:avLst/>
          </a:prstGeom>
          <a:noFill/>
        </p:spPr>
        <p:txBody>
          <a:bodyPr wrap="square" rtlCol="0">
            <a:spAutoFit/>
          </a:bodyPr>
          <a:lstStyle/>
          <a:p>
            <a:r>
              <a:rPr lang="en-US" altLang="zh-CN" sz="1400"/>
              <a:t>NMS	                  	WBF</a:t>
            </a:r>
            <a:endParaRPr lang="zh-CN" altLang="en-US" sz="1400"/>
          </a:p>
        </p:txBody>
      </p:sp>
      <p:sp>
        <p:nvSpPr>
          <p:cNvPr id="32" name="文本框 31">
            <a:extLst>
              <a:ext uri="{FF2B5EF4-FFF2-40B4-BE49-F238E27FC236}">
                <a16:creationId xmlns:a16="http://schemas.microsoft.com/office/drawing/2014/main" id="{2330FC77-1206-8116-DD86-C5E334F1DB53}"/>
              </a:ext>
            </a:extLst>
          </p:cNvPr>
          <p:cNvSpPr txBox="1"/>
          <p:nvPr/>
        </p:nvSpPr>
        <p:spPr>
          <a:xfrm>
            <a:off x="1112360" y="6269366"/>
            <a:ext cx="4457998" cy="307777"/>
          </a:xfrm>
          <a:prstGeom prst="rect">
            <a:avLst/>
          </a:prstGeom>
          <a:noFill/>
        </p:spPr>
        <p:txBody>
          <a:bodyPr wrap="square" rtlCol="0">
            <a:spAutoFit/>
          </a:bodyPr>
          <a:lstStyle/>
          <a:p>
            <a:r>
              <a:rPr lang="en-US" altLang="zh-CN" sz="1400"/>
              <a:t>NMS	                  	WBF</a:t>
            </a:r>
            <a:endParaRPr lang="zh-CN" altLang="en-US" sz="1400"/>
          </a:p>
        </p:txBody>
      </p:sp>
      <p:sp>
        <p:nvSpPr>
          <p:cNvPr id="33" name="文本框 32">
            <a:extLst>
              <a:ext uri="{FF2B5EF4-FFF2-40B4-BE49-F238E27FC236}">
                <a16:creationId xmlns:a16="http://schemas.microsoft.com/office/drawing/2014/main" id="{60517156-E84C-9DEB-E94C-801140FCBED4}"/>
              </a:ext>
            </a:extLst>
          </p:cNvPr>
          <p:cNvSpPr txBox="1"/>
          <p:nvPr/>
        </p:nvSpPr>
        <p:spPr>
          <a:xfrm>
            <a:off x="1242995" y="3948646"/>
            <a:ext cx="4457998" cy="307777"/>
          </a:xfrm>
          <a:prstGeom prst="rect">
            <a:avLst/>
          </a:prstGeom>
          <a:noFill/>
        </p:spPr>
        <p:txBody>
          <a:bodyPr wrap="square" rtlCol="0">
            <a:spAutoFit/>
          </a:bodyPr>
          <a:lstStyle/>
          <a:p>
            <a:r>
              <a:rPr lang="en-US" altLang="zh-CN" sz="1400"/>
              <a:t>NMS	                  	WBF</a:t>
            </a:r>
            <a:endParaRPr lang="zh-CN" altLang="en-US" sz="1400"/>
          </a:p>
        </p:txBody>
      </p:sp>
      <p:sp>
        <p:nvSpPr>
          <p:cNvPr id="34" name="文本框 33">
            <a:extLst>
              <a:ext uri="{FF2B5EF4-FFF2-40B4-BE49-F238E27FC236}">
                <a16:creationId xmlns:a16="http://schemas.microsoft.com/office/drawing/2014/main" id="{F6912EEC-201A-BA91-43F4-8507ED860725}"/>
              </a:ext>
            </a:extLst>
          </p:cNvPr>
          <p:cNvSpPr txBox="1"/>
          <p:nvPr/>
        </p:nvSpPr>
        <p:spPr>
          <a:xfrm>
            <a:off x="5570358" y="3974583"/>
            <a:ext cx="4457998" cy="307777"/>
          </a:xfrm>
          <a:prstGeom prst="rect">
            <a:avLst/>
          </a:prstGeom>
          <a:noFill/>
        </p:spPr>
        <p:txBody>
          <a:bodyPr wrap="square" rtlCol="0">
            <a:spAutoFit/>
          </a:bodyPr>
          <a:lstStyle/>
          <a:p>
            <a:r>
              <a:rPr lang="en-US" altLang="zh-CN" sz="1400"/>
              <a:t>NMS	                  	WBF</a:t>
            </a:r>
            <a:endParaRPr lang="zh-CN" altLang="en-US" sz="1400"/>
          </a:p>
        </p:txBody>
      </p:sp>
    </p:spTree>
    <p:extLst>
      <p:ext uri="{BB962C8B-B14F-4D97-AF65-F5344CB8AC3E}">
        <p14:creationId xmlns:p14="http://schemas.microsoft.com/office/powerpoint/2010/main" val="3151636490"/>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a:t>项目背景</a:t>
            </a:r>
          </a:p>
          <a:p>
            <a:endParaRPr lang="zh-CN" altLang="en-US" sz="240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a:t>
            </a:r>
          </a:p>
        </p:txBody>
      </p:sp>
    </p:spTree>
    <p:extLst>
      <p:ext uri="{BB962C8B-B14F-4D97-AF65-F5344CB8AC3E}">
        <p14:creationId xmlns:p14="http://schemas.microsoft.com/office/powerpoint/2010/main" val="2136694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85678"/>
            <a:ext cx="7690605" cy="4921498"/>
          </a:xfrm>
        </p:spPr>
        <p:txBody>
          <a:bodyPr>
            <a:normAutofit/>
          </a:bodyPr>
          <a:lstStyle/>
          <a:p>
            <a:pPr indent="266700" algn="l">
              <a:tabLst>
                <a:tab pos="1619250" algn="l"/>
              </a:tabLst>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本课题较好的完成了利用</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HOG</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SVM</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算法实现图像的人脸检测。</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MSC</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算法简单高效，对于单个人脸的识别效果较好，但无法处理一张图片中存在多个人脸的情况；</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NMS</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算法可以完成多个人</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脸</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的识别，但虚警率较高，无法通过筛选排除掉得分较低的人体手臂，也无法很好地处理多个目标时存在的遮挡问题；</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soft-NMS</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算法对</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NMS</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算法进行了优化，主要体现在对多目标遮挡识别的性能提升，但无法改善</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NMS</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算法存在的虚警率高的问题；</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a:t>结论</a:t>
            </a:r>
          </a:p>
        </p:txBody>
      </p:sp>
    </p:spTree>
    <p:extLst>
      <p:ext uri="{BB962C8B-B14F-4D97-AF65-F5344CB8AC3E}">
        <p14:creationId xmlns:p14="http://schemas.microsoft.com/office/powerpoint/2010/main" val="2515722485"/>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85678"/>
            <a:ext cx="7690605" cy="4921498"/>
          </a:xfrm>
        </p:spPr>
        <p:txBody>
          <a:bodyPr>
            <a:normAutofit/>
          </a:bodyPr>
          <a:lstStyle/>
          <a:p>
            <a:pPr indent="266700" algn="l">
              <a:tabLst>
                <a:tab pos="1619250" algn="l"/>
              </a:tabLst>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算法则是一种全新的思路，依据候选框得分对最终输出框的位置进行加权调整，能较好地完成多个人脸的有遮挡</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侧脸识别，虚警率较低，但存在一定的输出框偏离问题。</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受限于数据集大小以及</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SVM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的效果，我们认为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soft-NMS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算法以及</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算法都对候选框筛选工作做出了值得肯定的提升。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a:t>结论</a:t>
            </a:r>
          </a:p>
        </p:txBody>
      </p:sp>
    </p:spTree>
    <p:extLst>
      <p:ext uri="{BB962C8B-B14F-4D97-AF65-F5344CB8AC3E}">
        <p14:creationId xmlns:p14="http://schemas.microsoft.com/office/powerpoint/2010/main" val="2501255796"/>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85678"/>
            <a:ext cx="7690605" cy="4921498"/>
          </a:xfrm>
        </p:spPr>
        <p:txBody>
          <a:bodyPr>
            <a:normAutofit fontScale="85000" lnSpcReduction="20000"/>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Roman Solovyev,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Weimin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Wang, Tatiana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Gabruseva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Weighted boxes fusion: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Ensembling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boxes from different object detection models, Image and Vision Computing, Volume 107, 2021, 104117, ISSN 0262-8856, https://doi.org/10.1016/j.imavis.2021.104117.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Github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Weighted boxes fusion, https://github.com/ZFTurbo/Weighted-Boxes-Fusion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 CSDN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社区论坛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Weighted Boxes Fusion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源码解析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https://blog.csdn.net/m0_46179553/article/details/118759655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 CSDN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社区论坛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WBF(Weighted boxes fusion)-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模型融合与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soft-NMS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https://blog.csdn.net/zephyr_wang/article/details/123609925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 CSDN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社区论坛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HOG+SVM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进行人脸检测</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https://blog.csdn.net/YunduanBeichen/article/details/124717748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 CSDN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社区论坛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目标检测之—非极大抑制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综述</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https://blog.csdn.net/qq_25344301/article/details/120094530</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Bodla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 , Singh B ,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Chellappa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 , et al. Improving Object Detection With One Line of Code:, 10.48550/arXiv.1704.04503[P]. 2017.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a:t>参考文献</a:t>
            </a:r>
          </a:p>
        </p:txBody>
      </p:sp>
    </p:spTree>
    <p:extLst>
      <p:ext uri="{BB962C8B-B14F-4D97-AF65-F5344CB8AC3E}">
        <p14:creationId xmlns:p14="http://schemas.microsoft.com/office/powerpoint/2010/main" val="2624747218"/>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mn-ea"/>
                <a:ea typeface="+mn-ea"/>
              </a:rPr>
              <a:t>谢谢！</a:t>
            </a:r>
          </a:p>
        </p:txBody>
      </p:sp>
    </p:spTree>
    <p:extLst>
      <p:ext uri="{BB962C8B-B14F-4D97-AF65-F5344CB8AC3E}">
        <p14:creationId xmlns:p14="http://schemas.microsoft.com/office/powerpoint/2010/main" val="1362973645"/>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a:t>项目背景</a:t>
            </a:r>
          </a:p>
          <a:p>
            <a:endParaRPr lang="zh-CN" altLang="en-US" sz="240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结论与致谢</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项目背景</a:t>
            </a:r>
          </a:p>
        </p:txBody>
      </p:sp>
      <p:sp>
        <p:nvSpPr>
          <p:cNvPr id="2" name="内容占位符 3">
            <a:extLst>
              <a:ext uri="{FF2B5EF4-FFF2-40B4-BE49-F238E27FC236}">
                <a16:creationId xmlns:a16="http://schemas.microsoft.com/office/drawing/2014/main" id="{3F463CA9-54E4-7014-E76E-D9CF1BA86AB9}"/>
              </a:ext>
            </a:extLst>
          </p:cNvPr>
          <p:cNvSpPr txBox="1">
            <a:spLocks/>
          </p:cNvSpPr>
          <p:nvPr/>
        </p:nvSpPr>
        <p:spPr>
          <a:xfrm>
            <a:off x="299155" y="1729905"/>
            <a:ext cx="5052334" cy="4506004"/>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l">
              <a:tabLst>
                <a:tab pos="1619250" algn="l"/>
              </a:tabLst>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在日常生活中，我们常常会面临需要利用采集的摄像头</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数据</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进行人脸检测的场景，如智能家居、监控场所等。</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在我们的实验中，我们取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RAF-DB</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人脸数据集的部分子集，在生成负例后提取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HOG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特征，并利用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SVM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检测人脸存在性。接着对于存在人脸的候选框进行候选框筛选，即采用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soft-NMS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等算法输出对于人脸的最终检测结果。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222261D-D993-B671-CD9C-2FE97945E238}"/>
              </a:ext>
            </a:extLst>
          </p:cNvPr>
          <p:cNvPicPr>
            <a:picLocks noChangeAspect="1"/>
          </p:cNvPicPr>
          <p:nvPr/>
        </p:nvPicPr>
        <p:blipFill rotWithShape="1">
          <a:blip r:embed="rId3"/>
          <a:srcRect r="61229"/>
          <a:stretch/>
        </p:blipFill>
        <p:spPr>
          <a:xfrm>
            <a:off x="5598826" y="1787521"/>
            <a:ext cx="3545174" cy="4390772"/>
          </a:xfrm>
          <a:prstGeom prst="rect">
            <a:avLst/>
          </a:prstGeom>
        </p:spPr>
      </p:pic>
    </p:spTree>
    <p:extLst>
      <p:ext uri="{BB962C8B-B14F-4D97-AF65-F5344CB8AC3E}">
        <p14:creationId xmlns:p14="http://schemas.microsoft.com/office/powerpoint/2010/main" val="4228900635"/>
      </p:ext>
    </p:extLst>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任务分工</a:t>
            </a:r>
          </a:p>
        </p:txBody>
      </p:sp>
      <p:sp>
        <p:nvSpPr>
          <p:cNvPr id="2" name="内容占位符 3">
            <a:extLst>
              <a:ext uri="{FF2B5EF4-FFF2-40B4-BE49-F238E27FC236}">
                <a16:creationId xmlns:a16="http://schemas.microsoft.com/office/drawing/2014/main" id="{3F463CA9-54E4-7014-E76E-D9CF1BA86AB9}"/>
              </a:ext>
            </a:extLst>
          </p:cNvPr>
          <p:cNvSpPr txBox="1">
            <a:spLocks/>
          </p:cNvSpPr>
          <p:nvPr/>
        </p:nvSpPr>
        <p:spPr>
          <a:xfrm>
            <a:off x="299155" y="1729905"/>
            <a:ext cx="8462596" cy="4506004"/>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l">
              <a:tabLst>
                <a:tab pos="1619250" algn="l"/>
              </a:tabLst>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共同完成：</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知识调研、报告撰写、</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PPT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制作、汇报展示</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Daniel-</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ChenJH</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：负例生成实现、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HOG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特征提取、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MSC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候选框筛选实现、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WBF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候选框筛选实现。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tabLst>
                <a:tab pos="1619250" algn="l"/>
              </a:tabLst>
            </a:pPr>
            <a:r>
              <a:rPr lang="en-US" altLang="zh-CN" sz="1800" kern="100">
                <a:latin typeface="等线" panose="02010600030101010101" pitchFamily="2" charset="-122"/>
                <a:ea typeface="宋体" panose="02010600030101010101" pitchFamily="2" charset="-122"/>
                <a:cs typeface="Times New Roman" panose="02020603050405020304" pitchFamily="18" charset="0"/>
              </a:rPr>
              <a:t>Partner 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SVM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检测器实现与参数调整、</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选框筛选实现、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soft-NMS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候选框筛选实现。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2359929"/>
      </p:ext>
    </p:extLst>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a:t>项目背景</a:t>
            </a:r>
          </a:p>
          <a:p>
            <a:endParaRPr lang="zh-CN" altLang="en-US" sz="240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结论与致谢</a:t>
            </a:r>
          </a:p>
        </p:txBody>
      </p:sp>
    </p:spTree>
    <p:extLst>
      <p:ext uri="{BB962C8B-B14F-4D97-AF65-F5344CB8AC3E}">
        <p14:creationId xmlns:p14="http://schemas.microsoft.com/office/powerpoint/2010/main" val="3942478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构建负例数据集</a:t>
            </a:r>
          </a:p>
        </p:txBody>
      </p:sp>
      <p:sp>
        <p:nvSpPr>
          <p:cNvPr id="2" name="内容占位符 3">
            <a:extLst>
              <a:ext uri="{FF2B5EF4-FFF2-40B4-BE49-F238E27FC236}">
                <a16:creationId xmlns:a16="http://schemas.microsoft.com/office/drawing/2014/main" id="{3F463CA9-54E4-7014-E76E-D9CF1BA86AB9}"/>
              </a:ext>
            </a:extLst>
          </p:cNvPr>
          <p:cNvSpPr txBox="1">
            <a:spLocks/>
          </p:cNvSpPr>
          <p:nvPr/>
        </p:nvSpPr>
        <p:spPr>
          <a:xfrm>
            <a:off x="299155" y="1729905"/>
            <a:ext cx="3935566" cy="4506004"/>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l">
              <a:tabLst>
                <a:tab pos="1619250" algn="l"/>
              </a:tabLst>
            </a:pP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本次实验使用的数据集是</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RAF-DB</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的子集，共</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3954</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张图片。</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RAF-DB</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提供了原图、人脸裁剪图、检测边界框，但无负例图片。</a:t>
            </a:r>
          </a:p>
          <a:p>
            <a:pPr indent="266700" algn="l">
              <a:tabLst>
                <a:tab pos="1619250" algn="l"/>
              </a:tabLst>
            </a:pP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我们采用的构建策略是：在原图的人脸框左侧</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上侧框选与人脸框相同大小的框作为负例图片并保存。</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p:txBody>
      </p:sp>
      <p:pic>
        <p:nvPicPr>
          <p:cNvPr id="5" name="图片 4" descr="图片包含 PowerPoint&#10;&#10;描述已自动生成">
            <a:extLst>
              <a:ext uri="{FF2B5EF4-FFF2-40B4-BE49-F238E27FC236}">
                <a16:creationId xmlns:a16="http://schemas.microsoft.com/office/drawing/2014/main" id="{C5CA2372-7820-3DA1-F193-047424246E82}"/>
              </a:ext>
            </a:extLst>
          </p:cNvPr>
          <p:cNvPicPr>
            <a:picLocks noChangeAspect="1"/>
          </p:cNvPicPr>
          <p:nvPr/>
        </p:nvPicPr>
        <p:blipFill>
          <a:blip r:embed="rId3"/>
          <a:stretch>
            <a:fillRect/>
          </a:stretch>
        </p:blipFill>
        <p:spPr>
          <a:xfrm>
            <a:off x="4347147" y="2411652"/>
            <a:ext cx="4713293" cy="3358774"/>
          </a:xfrm>
          <a:prstGeom prst="rect">
            <a:avLst/>
          </a:prstGeom>
        </p:spPr>
      </p:pic>
    </p:spTree>
    <p:extLst>
      <p:ext uri="{BB962C8B-B14F-4D97-AF65-F5344CB8AC3E}">
        <p14:creationId xmlns:p14="http://schemas.microsoft.com/office/powerpoint/2010/main" val="2599417199"/>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a:t>项目背景</a:t>
            </a:r>
          </a:p>
          <a:p>
            <a:endParaRPr lang="zh-CN" altLang="en-US" sz="240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2</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a:t>构建负例数据集</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3</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a:t>特征提取与模型训练</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4</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a:t>候选框筛选</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5</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a:t>结论与致谢</a:t>
            </a:r>
          </a:p>
        </p:txBody>
      </p:sp>
    </p:spTree>
    <p:extLst>
      <p:ext uri="{BB962C8B-B14F-4D97-AF65-F5344CB8AC3E}">
        <p14:creationId xmlns:p14="http://schemas.microsoft.com/office/powerpoint/2010/main" val="3099884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HOG</a:t>
            </a:r>
            <a:endParaRPr lang="zh-CN" altLang="en-US"/>
          </a:p>
        </p:txBody>
      </p:sp>
      <p:sp>
        <p:nvSpPr>
          <p:cNvPr id="2" name="内容占位符 3">
            <a:extLst>
              <a:ext uri="{FF2B5EF4-FFF2-40B4-BE49-F238E27FC236}">
                <a16:creationId xmlns:a16="http://schemas.microsoft.com/office/drawing/2014/main" id="{3F463CA9-54E4-7014-E76E-D9CF1BA86AB9}"/>
              </a:ext>
            </a:extLst>
          </p:cNvPr>
          <p:cNvSpPr txBox="1">
            <a:spLocks/>
          </p:cNvSpPr>
          <p:nvPr/>
        </p:nvSpPr>
        <p:spPr>
          <a:xfrm>
            <a:off x="494027" y="1707419"/>
            <a:ext cx="4644416" cy="461306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l">
              <a:tabLst>
                <a:tab pos="1619250" algn="l"/>
              </a:tabLst>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方向梯度直方图</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HOG</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通过计算和统计图像局部区域的梯度方向直方图来构成特征。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indent="266700" algn="l">
              <a:tabLst>
                <a:tab pos="1619250" algn="l"/>
              </a:tabLst>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核心思想是所检测的局部物体外形能够被光强梯度或边缘方向的分布所描述。</a:t>
            </a:r>
            <a:endParaRPr lang="en-US" altLang="zh-CN" sz="1800" kern="100">
              <a:effectLst/>
              <a:latin typeface="等线" panose="02010600030101010101" pitchFamily="2" charset="-122"/>
              <a:ea typeface="宋体" panose="02010600030101010101" pitchFamily="2" charset="-122"/>
              <a:cs typeface="Times New Roman" panose="02020603050405020304" pitchFamily="18" charset="0"/>
            </a:endParaRPr>
          </a:p>
          <a:p>
            <a:pPr indent="266700" algn="l">
              <a:tabLst>
                <a:tab pos="1619250" algn="l"/>
              </a:tabLst>
            </a:pPr>
            <a:r>
              <a:rPr lang="zh-CN" altLang="zh-CN" sz="1800">
                <a:effectLst/>
                <a:ea typeface="宋体" panose="02010600030101010101" pitchFamily="2" charset="-122"/>
                <a:cs typeface="Times New Roman" panose="02020603050405020304" pitchFamily="18" charset="0"/>
              </a:rPr>
              <a:t>通过滑窗，将提取到的</a:t>
            </a:r>
            <a:r>
              <a:rPr lang="en-US" altLang="zh-CN" sz="1800">
                <a:effectLst/>
                <a:ea typeface="宋体" panose="02010600030101010101" pitchFamily="2" charset="-122"/>
                <a:cs typeface="Times New Roman" panose="02020603050405020304" pitchFamily="18" charset="0"/>
              </a:rPr>
              <a:t>HOG</a:t>
            </a:r>
            <a:r>
              <a:rPr lang="zh-CN" altLang="zh-CN" sz="1800">
                <a:effectLst/>
                <a:ea typeface="宋体" panose="02010600030101010101" pitchFamily="2" charset="-122"/>
                <a:cs typeface="Times New Roman" panose="02020603050405020304" pitchFamily="18" charset="0"/>
              </a:rPr>
              <a:t>特征首尾相连，形成一个大的一维向量</a:t>
            </a:r>
            <a:r>
              <a:rPr lang="zh-CN" altLang="en-US" sz="1800">
                <a:effectLst/>
                <a:ea typeface="宋体" panose="02010600030101010101" pitchFamily="2" charset="-122"/>
                <a:cs typeface="Times New Roman" panose="02020603050405020304" pitchFamily="18" charset="0"/>
              </a:rPr>
              <a:t>作为</a:t>
            </a:r>
            <a:r>
              <a:rPr lang="zh-CN" altLang="zh-CN" sz="1800">
                <a:effectLst/>
                <a:ea typeface="宋体" panose="02010600030101010101" pitchFamily="2" charset="-122"/>
                <a:cs typeface="Times New Roman" panose="02020603050405020304" pitchFamily="18" charset="0"/>
              </a:rPr>
              <a:t>特征向量</a:t>
            </a:r>
            <a:r>
              <a:rPr lang="zh-CN" altLang="en-US" sz="1800">
                <a:effectLst/>
                <a:ea typeface="宋体" panose="02010600030101010101" pitchFamily="2" charset="-122"/>
                <a:cs typeface="Times New Roman" panose="02020603050405020304" pitchFamily="18" charset="0"/>
              </a:rPr>
              <a:t>输出</a:t>
            </a:r>
            <a:r>
              <a:rPr lang="zh-CN" altLang="zh-CN" sz="1800">
                <a:effectLst/>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descr="粉色头发的女人&#10;&#10;描述已自动生成">
            <a:extLst>
              <a:ext uri="{FF2B5EF4-FFF2-40B4-BE49-F238E27FC236}">
                <a16:creationId xmlns:a16="http://schemas.microsoft.com/office/drawing/2014/main" id="{19FECBA8-1A7B-997C-C72F-5AC99728B326}"/>
              </a:ext>
            </a:extLst>
          </p:cNvPr>
          <p:cNvPicPr>
            <a:picLocks noChangeAspect="1"/>
          </p:cNvPicPr>
          <p:nvPr/>
        </p:nvPicPr>
        <p:blipFill rotWithShape="1">
          <a:blip r:embed="rId3">
            <a:extLst>
              <a:ext uri="{28A0092B-C50C-407E-A947-70E740481C1C}">
                <a14:useLocalDpi xmlns:a14="http://schemas.microsoft.com/office/drawing/2010/main" val="0"/>
              </a:ext>
            </a:extLst>
          </a:blip>
          <a:srcRect b="4995"/>
          <a:stretch/>
        </p:blipFill>
        <p:spPr bwMode="auto">
          <a:xfrm>
            <a:off x="5481986" y="1974954"/>
            <a:ext cx="3609548" cy="3429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6661517"/>
      </p:ext>
    </p:extLst>
  </p:cSld>
  <p:clrMapOvr>
    <a:masterClrMapping/>
  </p:clrMapOvr>
  <p:transition spd="med">
    <p:push/>
  </p:transition>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5</TotalTime>
  <Words>2437</Words>
  <Application>Microsoft Office PowerPoint</Application>
  <PresentationFormat>全屏显示(4:3)</PresentationFormat>
  <Paragraphs>200</Paragraphs>
  <Slides>26</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等线 Light</vt:lpstr>
      <vt:lpstr>楷体</vt:lpstr>
      <vt:lpstr>宋体</vt:lpstr>
      <vt:lpstr>微软雅黑</vt:lpstr>
      <vt:lpstr>Arial</vt:lpstr>
      <vt:lpstr>Calibri</vt:lpstr>
      <vt:lpstr>Cambria Math</vt:lpstr>
      <vt:lpstr>Times New Roman</vt:lpstr>
      <vt:lpstr>Wingdings</vt:lpstr>
      <vt:lpstr>2016-VI主题-蓝</vt:lpstr>
      <vt:lpstr>使用HoG+SVM进行目标检测</vt:lpstr>
      <vt:lpstr>目录 Contents</vt:lpstr>
      <vt:lpstr>目录 Contents</vt:lpstr>
      <vt:lpstr>项目背景</vt:lpstr>
      <vt:lpstr>任务分工</vt:lpstr>
      <vt:lpstr>目录 Contents</vt:lpstr>
      <vt:lpstr>构建负例数据集</vt:lpstr>
      <vt:lpstr>目录 Contents</vt:lpstr>
      <vt:lpstr>HOG</vt:lpstr>
      <vt:lpstr>SVM</vt:lpstr>
      <vt:lpstr>目录 Contents</vt:lpstr>
      <vt:lpstr>候选框筛选</vt:lpstr>
      <vt:lpstr>最大分数筛选（MSC）</vt:lpstr>
      <vt:lpstr>非极大值抑制（NMS）</vt:lpstr>
      <vt:lpstr>非极大值抑制（NMS）</vt:lpstr>
      <vt:lpstr>软非极大值抑制（soft-NMS）</vt:lpstr>
      <vt:lpstr>软非极大值抑制（soft-NMS）</vt:lpstr>
      <vt:lpstr>非极大值抑制的问题</vt:lpstr>
      <vt:lpstr>加权框融合（WBF）</vt:lpstr>
      <vt:lpstr>加权框融合（WBF）</vt:lpstr>
      <vt:lpstr>加权框融合（WBF）</vt:lpstr>
      <vt:lpstr>目录 Contents</vt:lpstr>
      <vt:lpstr>结论</vt:lpstr>
      <vt:lpstr>结论</vt:lpstr>
      <vt:lpstr>参考文献</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景浩 陈</cp:lastModifiedBy>
  <cp:revision>3</cp:revision>
  <dcterms:created xsi:type="dcterms:W3CDTF">2016-04-20T02:59:17Z</dcterms:created>
  <dcterms:modified xsi:type="dcterms:W3CDTF">2024-12-07T12:22:35Z</dcterms:modified>
</cp:coreProperties>
</file>